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78" r:id="rId3"/>
    <p:sldId id="279" r:id="rId4"/>
    <p:sldId id="276" r:id="rId5"/>
    <p:sldId id="258" r:id="rId6"/>
    <p:sldId id="259" r:id="rId7"/>
    <p:sldId id="260" r:id="rId8"/>
    <p:sldId id="262" r:id="rId9"/>
    <p:sldId id="261" r:id="rId10"/>
    <p:sldId id="263" r:id="rId11"/>
    <p:sldId id="264" r:id="rId12"/>
    <p:sldId id="271" r:id="rId13"/>
    <p:sldId id="265" r:id="rId14"/>
    <p:sldId id="274" r:id="rId15"/>
    <p:sldId id="275" r:id="rId16"/>
    <p:sldId id="266" r:id="rId17"/>
    <p:sldId id="272" r:id="rId18"/>
    <p:sldId id="273" r:id="rId19"/>
    <p:sldId id="277" r:id="rId20"/>
    <p:sldId id="267" r:id="rId21"/>
    <p:sldId id="268" r:id="rId22"/>
    <p:sldId id="269"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7F3A1F-436D-4E8B-AD67-897E74755CD6}">
          <p14:sldIdLst>
            <p14:sldId id="257"/>
            <p14:sldId id="278"/>
          </p14:sldIdLst>
        </p14:section>
        <p14:section name="Summary Section" id="{B07AE22C-5FF1-4282-AC2A-0AC4102C111C}">
          <p14:sldIdLst>
            <p14:sldId id="279"/>
          </p14:sldIdLst>
        </p14:section>
        <p14:section name="Setting the Stage" id="{1416D923-FF7F-4371-8C86-C4F48706CCA5}">
          <p14:sldIdLst>
            <p14:sldId id="276"/>
            <p14:sldId id="258"/>
            <p14:sldId id="259"/>
            <p14:sldId id="260"/>
          </p14:sldIdLst>
        </p14:section>
        <p14:section name="Nefesh ha-Hayyim" id="{1CC5D6AD-C613-4D58-9997-6C69982160EB}">
          <p14:sldIdLst>
            <p14:sldId id="262"/>
            <p14:sldId id="261"/>
            <p14:sldId id="263"/>
            <p14:sldId id="264"/>
            <p14:sldId id="271"/>
            <p14:sldId id="265"/>
            <p14:sldId id="274"/>
            <p14:sldId id="275"/>
            <p14:sldId id="266"/>
            <p14:sldId id="272"/>
            <p14:sldId id="273"/>
          </p14:sldIdLst>
        </p14:section>
        <p14:section name="Effects of Autodestruct" id="{B8FCBF59-185D-41E8-90F9-FD68F18EEAC2}">
          <p14:sldIdLst>
            <p14:sldId id="277"/>
            <p14:sldId id="267"/>
            <p14:sldId id="268"/>
            <p14:sldId id="269"/>
          </p14:sldIdLst>
        </p14:section>
        <p14:section name="Broader Implications" id="{5A199817-64EC-48C9-BD41-7A7BEE1112F4}">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989CB-C188-4D03-AAEC-00073A592F3D}" v="199" dt="2022-11-08T14:36:03.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atan Brafman" userId="e7314fe757be63f7" providerId="LiveId" clId="{FAA989CB-C188-4D03-AAEC-00073A592F3D}"/>
    <pc:docChg chg="undo custSel addSld modSld sldOrd addSection modSection">
      <pc:chgData name="Yonatan Brafman" userId="e7314fe757be63f7" providerId="LiveId" clId="{FAA989CB-C188-4D03-AAEC-00073A592F3D}" dt="2022-11-08T14:36:03.307" v="5886" actId="20577"/>
      <pc:docMkLst>
        <pc:docMk/>
      </pc:docMkLst>
      <pc:sldChg chg="modSp mod modClrScheme chgLayout">
        <pc:chgData name="Yonatan Brafman" userId="e7314fe757be63f7" providerId="LiveId" clId="{FAA989CB-C188-4D03-AAEC-00073A592F3D}" dt="2022-11-08T14:31:32.368" v="5245" actId="26606"/>
        <pc:sldMkLst>
          <pc:docMk/>
          <pc:sldMk cId="1786647615" sldId="257"/>
        </pc:sldMkLst>
        <pc:spChg chg="mod">
          <ac:chgData name="Yonatan Brafman" userId="e7314fe757be63f7" providerId="LiveId" clId="{FAA989CB-C188-4D03-AAEC-00073A592F3D}" dt="2022-11-08T14:31:32.368" v="5245" actId="26606"/>
          <ac:spMkLst>
            <pc:docMk/>
            <pc:sldMk cId="1786647615" sldId="257"/>
            <ac:spMk id="2" creationId="{06A54D43-BDB0-4FA1-88F1-44B5A6F6026B}"/>
          </ac:spMkLst>
        </pc:spChg>
        <pc:spChg chg="mod">
          <ac:chgData name="Yonatan Brafman" userId="e7314fe757be63f7" providerId="LiveId" clId="{FAA989CB-C188-4D03-AAEC-00073A592F3D}" dt="2022-11-08T14:31:32.368" v="5245" actId="26606"/>
          <ac:spMkLst>
            <pc:docMk/>
            <pc:sldMk cId="1786647615" sldId="257"/>
            <ac:spMk id="3" creationId="{21C091FB-3AEC-4CAB-9AF0-0A0FEB1F83E1}"/>
          </ac:spMkLst>
        </pc:spChg>
      </pc:sldChg>
      <pc:sldChg chg="modSp">
        <pc:chgData name="Yonatan Brafman" userId="e7314fe757be63f7" providerId="LiveId" clId="{FAA989CB-C188-4D03-AAEC-00073A592F3D}" dt="2022-11-08T14:22:13.553" v="5118" actId="20577"/>
        <pc:sldMkLst>
          <pc:docMk/>
          <pc:sldMk cId="2911729308" sldId="258"/>
        </pc:sldMkLst>
        <pc:graphicFrameChg chg="mod">
          <ac:chgData name="Yonatan Brafman" userId="e7314fe757be63f7" providerId="LiveId" clId="{FAA989CB-C188-4D03-AAEC-00073A592F3D}" dt="2022-11-08T14:22:13.553" v="5118" actId="20577"/>
          <ac:graphicFrameMkLst>
            <pc:docMk/>
            <pc:sldMk cId="2911729308" sldId="258"/>
            <ac:graphicFrameMk id="10" creationId="{0039751D-C19F-A722-A753-83588BA3093E}"/>
          </ac:graphicFrameMkLst>
        </pc:graphicFrameChg>
      </pc:sldChg>
      <pc:sldChg chg="modSp mod">
        <pc:chgData name="Yonatan Brafman" userId="e7314fe757be63f7" providerId="LiveId" clId="{FAA989CB-C188-4D03-AAEC-00073A592F3D}" dt="2022-11-08T14:23:04.605" v="5119" actId="20577"/>
        <pc:sldMkLst>
          <pc:docMk/>
          <pc:sldMk cId="2238461473" sldId="260"/>
        </pc:sldMkLst>
        <pc:spChg chg="mod">
          <ac:chgData name="Yonatan Brafman" userId="e7314fe757be63f7" providerId="LiveId" clId="{FAA989CB-C188-4D03-AAEC-00073A592F3D}" dt="2022-11-08T14:23:04.605" v="5119" actId="20577"/>
          <ac:spMkLst>
            <pc:docMk/>
            <pc:sldMk cId="2238461473" sldId="260"/>
            <ac:spMk id="3" creationId="{3C39E2A4-BE6F-4E4B-AB4B-F141FBA2CE20}"/>
          </ac:spMkLst>
        </pc:spChg>
      </pc:sldChg>
      <pc:sldChg chg="modSp ord">
        <pc:chgData name="Yonatan Brafman" userId="e7314fe757be63f7" providerId="LiveId" clId="{FAA989CB-C188-4D03-AAEC-00073A592F3D}" dt="2022-11-04T17:02:05.561" v="5024"/>
        <pc:sldMkLst>
          <pc:docMk/>
          <pc:sldMk cId="282597397" sldId="261"/>
        </pc:sldMkLst>
        <pc:graphicFrameChg chg="mod">
          <ac:chgData name="Yonatan Brafman" userId="e7314fe757be63f7" providerId="LiveId" clId="{FAA989CB-C188-4D03-AAEC-00073A592F3D}" dt="2022-10-27T15:07:49.261" v="339" actId="20577"/>
          <ac:graphicFrameMkLst>
            <pc:docMk/>
            <pc:sldMk cId="282597397" sldId="261"/>
            <ac:graphicFrameMk id="5" creationId="{A4379EB3-6511-CD85-6B42-8FD72653C9A6}"/>
          </ac:graphicFrameMkLst>
        </pc:graphicFrameChg>
      </pc:sldChg>
      <pc:sldChg chg="modSp mod">
        <pc:chgData name="Yonatan Brafman" userId="e7314fe757be63f7" providerId="LiveId" clId="{FAA989CB-C188-4D03-AAEC-00073A592F3D}" dt="2022-10-27T15:03:33.748" v="285" actId="20577"/>
        <pc:sldMkLst>
          <pc:docMk/>
          <pc:sldMk cId="2129935291" sldId="262"/>
        </pc:sldMkLst>
        <pc:spChg chg="mod">
          <ac:chgData name="Yonatan Brafman" userId="e7314fe757be63f7" providerId="LiveId" clId="{FAA989CB-C188-4D03-AAEC-00073A592F3D}" dt="2022-10-27T15:03:33.748" v="285" actId="20577"/>
          <ac:spMkLst>
            <pc:docMk/>
            <pc:sldMk cId="2129935291" sldId="262"/>
            <ac:spMk id="4" creationId="{63A7F281-F5AB-4200-B1AF-B6E4F91B5D13}"/>
          </ac:spMkLst>
        </pc:spChg>
      </pc:sldChg>
      <pc:sldChg chg="modSp mod">
        <pc:chgData name="Yonatan Brafman" userId="e7314fe757be63f7" providerId="LiveId" clId="{FAA989CB-C188-4D03-AAEC-00073A592F3D}" dt="2022-10-27T15:19:08.391" v="646" actId="20577"/>
        <pc:sldMkLst>
          <pc:docMk/>
          <pc:sldMk cId="2322611077" sldId="264"/>
        </pc:sldMkLst>
        <pc:spChg chg="mod">
          <ac:chgData name="Yonatan Brafman" userId="e7314fe757be63f7" providerId="LiveId" clId="{FAA989CB-C188-4D03-AAEC-00073A592F3D}" dt="2022-10-27T15:09:01.765" v="364" actId="20577"/>
          <ac:spMkLst>
            <pc:docMk/>
            <pc:sldMk cId="2322611077" sldId="264"/>
            <ac:spMk id="2" creationId="{F4076773-1536-4CBF-8AEA-603AD49E5D78}"/>
          </ac:spMkLst>
        </pc:spChg>
        <pc:spChg chg="mod">
          <ac:chgData name="Yonatan Brafman" userId="e7314fe757be63f7" providerId="LiveId" clId="{FAA989CB-C188-4D03-AAEC-00073A592F3D}" dt="2022-10-27T15:19:08.391" v="646" actId="20577"/>
          <ac:spMkLst>
            <pc:docMk/>
            <pc:sldMk cId="2322611077" sldId="264"/>
            <ac:spMk id="3" creationId="{EA1C8235-DB8F-4C66-B889-6893C858D996}"/>
          </ac:spMkLst>
        </pc:spChg>
      </pc:sldChg>
      <pc:sldChg chg="modSp">
        <pc:chgData name="Yonatan Brafman" userId="e7314fe757be63f7" providerId="LiveId" clId="{FAA989CB-C188-4D03-AAEC-00073A592F3D}" dt="2022-11-08T14:26:38.142" v="5121" actId="20577"/>
        <pc:sldMkLst>
          <pc:docMk/>
          <pc:sldMk cId="1919074955" sldId="265"/>
        </pc:sldMkLst>
        <pc:graphicFrameChg chg="mod">
          <ac:chgData name="Yonatan Brafman" userId="e7314fe757be63f7" providerId="LiveId" clId="{FAA989CB-C188-4D03-AAEC-00073A592F3D}" dt="2022-11-08T14:26:38.142" v="5121" actId="20577"/>
          <ac:graphicFrameMkLst>
            <pc:docMk/>
            <pc:sldMk cId="1919074955" sldId="265"/>
            <ac:graphicFrameMk id="5" creationId="{069915B3-FCFF-79A5-16BA-2F5E0026F035}"/>
          </ac:graphicFrameMkLst>
        </pc:graphicFrameChg>
      </pc:sldChg>
      <pc:sldChg chg="modSp mod">
        <pc:chgData name="Yonatan Brafman" userId="e7314fe757be63f7" providerId="LiveId" clId="{FAA989CB-C188-4D03-AAEC-00073A592F3D}" dt="2022-10-27T15:49:23.084" v="1443" actId="20577"/>
        <pc:sldMkLst>
          <pc:docMk/>
          <pc:sldMk cId="3186138677" sldId="266"/>
        </pc:sldMkLst>
        <pc:spChg chg="mod">
          <ac:chgData name="Yonatan Brafman" userId="e7314fe757be63f7" providerId="LiveId" clId="{FAA989CB-C188-4D03-AAEC-00073A592F3D}" dt="2022-10-27T15:49:23.084" v="1443" actId="20577"/>
          <ac:spMkLst>
            <pc:docMk/>
            <pc:sldMk cId="3186138677" sldId="266"/>
            <ac:spMk id="2" creationId="{D6B38E36-FB2C-4E84-AAB1-F7FB53F2CE00}"/>
          </ac:spMkLst>
        </pc:spChg>
        <pc:spChg chg="mod">
          <ac:chgData name="Yonatan Brafman" userId="e7314fe757be63f7" providerId="LiveId" clId="{FAA989CB-C188-4D03-AAEC-00073A592F3D}" dt="2022-10-27T15:47:58.099" v="1308" actId="27636"/>
          <ac:spMkLst>
            <pc:docMk/>
            <pc:sldMk cId="3186138677" sldId="266"/>
            <ac:spMk id="3" creationId="{902C465E-3954-46C0-84BF-4997B2BC0708}"/>
          </ac:spMkLst>
        </pc:spChg>
      </pc:sldChg>
      <pc:sldChg chg="addSp delSp modSp mod modClrScheme chgLayout">
        <pc:chgData name="Yonatan Brafman" userId="e7314fe757be63f7" providerId="LiveId" clId="{FAA989CB-C188-4D03-AAEC-00073A592F3D}" dt="2022-11-08T14:30:42.038" v="5242" actId="20577"/>
        <pc:sldMkLst>
          <pc:docMk/>
          <pc:sldMk cId="691482400" sldId="267"/>
        </pc:sldMkLst>
        <pc:spChg chg="del">
          <ac:chgData name="Yonatan Brafman" userId="e7314fe757be63f7" providerId="LiveId" clId="{FAA989CB-C188-4D03-AAEC-00073A592F3D}" dt="2022-11-04T17:03:21.259" v="5098" actId="478"/>
          <ac:spMkLst>
            <pc:docMk/>
            <pc:sldMk cId="691482400" sldId="267"/>
            <ac:spMk id="2" creationId="{C50927F2-704A-4C57-A9B3-FE386B5F0D28}"/>
          </ac:spMkLst>
        </pc:spChg>
        <pc:spChg chg="del mod">
          <ac:chgData name="Yonatan Brafman" userId="e7314fe757be63f7" providerId="LiveId" clId="{FAA989CB-C188-4D03-AAEC-00073A592F3D}" dt="2022-10-27T15:50:37.563" v="1492"/>
          <ac:spMkLst>
            <pc:docMk/>
            <pc:sldMk cId="691482400" sldId="267"/>
            <ac:spMk id="3" creationId="{374BE435-877C-4787-9CA8-208818F3797A}"/>
          </ac:spMkLst>
        </pc:spChg>
        <pc:spChg chg="add del mod">
          <ac:chgData name="Yonatan Brafman" userId="e7314fe757be63f7" providerId="LiveId" clId="{FAA989CB-C188-4D03-AAEC-00073A592F3D}" dt="2022-11-04T17:03:23.045" v="5099" actId="478"/>
          <ac:spMkLst>
            <pc:docMk/>
            <pc:sldMk cId="691482400" sldId="267"/>
            <ac:spMk id="4" creationId="{89410161-8C2F-4045-BB35-069331B4B393}"/>
          </ac:spMkLst>
        </pc:spChg>
        <pc:graphicFrameChg chg="mod">
          <ac:chgData name="Yonatan Brafman" userId="e7314fe757be63f7" providerId="LiveId" clId="{FAA989CB-C188-4D03-AAEC-00073A592F3D}" dt="2022-11-08T14:30:42.038" v="5242" actId="20577"/>
          <ac:graphicFrameMkLst>
            <pc:docMk/>
            <pc:sldMk cId="691482400" sldId="267"/>
            <ac:graphicFrameMk id="5" creationId="{B633465C-819B-6697-7155-2D2908C3C17A}"/>
          </ac:graphicFrameMkLst>
        </pc:graphicFrameChg>
      </pc:sldChg>
      <pc:sldChg chg="modSp mod">
        <pc:chgData name="Yonatan Brafman" userId="e7314fe757be63f7" providerId="LiveId" clId="{FAA989CB-C188-4D03-AAEC-00073A592F3D}" dt="2022-10-27T16:07:24.851" v="1636" actId="20577"/>
        <pc:sldMkLst>
          <pc:docMk/>
          <pc:sldMk cId="184672387" sldId="268"/>
        </pc:sldMkLst>
        <pc:spChg chg="mod">
          <ac:chgData name="Yonatan Brafman" userId="e7314fe757be63f7" providerId="LiveId" clId="{FAA989CB-C188-4D03-AAEC-00073A592F3D}" dt="2022-10-27T16:06:58.022" v="1572" actId="20577"/>
          <ac:spMkLst>
            <pc:docMk/>
            <pc:sldMk cId="184672387" sldId="268"/>
            <ac:spMk id="2" creationId="{C5863250-56B1-47B4-9E3B-C1FBF5688BB8}"/>
          </ac:spMkLst>
        </pc:spChg>
        <pc:graphicFrameChg chg="mod">
          <ac:chgData name="Yonatan Brafman" userId="e7314fe757be63f7" providerId="LiveId" clId="{FAA989CB-C188-4D03-AAEC-00073A592F3D}" dt="2022-10-27T16:07:24.851" v="1636" actId="20577"/>
          <ac:graphicFrameMkLst>
            <pc:docMk/>
            <pc:sldMk cId="184672387" sldId="268"/>
            <ac:graphicFrameMk id="4" creationId="{60C36C09-080E-4A9E-A638-CAF7B7D0C39E}"/>
          </ac:graphicFrameMkLst>
        </pc:graphicFrameChg>
      </pc:sldChg>
      <pc:sldChg chg="modSp mod">
        <pc:chgData name="Yonatan Brafman" userId="e7314fe757be63f7" providerId="LiveId" clId="{FAA989CB-C188-4D03-AAEC-00073A592F3D}" dt="2022-11-08T14:31:25.270" v="5244" actId="26606"/>
        <pc:sldMkLst>
          <pc:docMk/>
          <pc:sldMk cId="3047682655" sldId="270"/>
        </pc:sldMkLst>
        <pc:graphicFrameChg chg="mod modGraphic">
          <ac:chgData name="Yonatan Brafman" userId="e7314fe757be63f7" providerId="LiveId" clId="{FAA989CB-C188-4D03-AAEC-00073A592F3D}" dt="2022-11-08T14:31:25.270" v="5244" actId="26606"/>
          <ac:graphicFrameMkLst>
            <pc:docMk/>
            <pc:sldMk cId="3047682655" sldId="270"/>
            <ac:graphicFrameMk id="5" creationId="{7F12F163-306D-0372-9A23-2B8CE0A05670}"/>
          </ac:graphicFrameMkLst>
        </pc:graphicFrameChg>
      </pc:sldChg>
      <pc:sldChg chg="modSp add mod">
        <pc:chgData name="Yonatan Brafman" userId="e7314fe757be63f7" providerId="LiveId" clId="{FAA989CB-C188-4D03-AAEC-00073A592F3D}" dt="2022-11-08T14:25:26.450" v="5120" actId="114"/>
        <pc:sldMkLst>
          <pc:docMk/>
          <pc:sldMk cId="3556344700" sldId="271"/>
        </pc:sldMkLst>
        <pc:spChg chg="mod">
          <ac:chgData name="Yonatan Brafman" userId="e7314fe757be63f7" providerId="LiveId" clId="{FAA989CB-C188-4D03-AAEC-00073A592F3D}" dt="2022-10-27T15:20:40.127" v="669" actId="20577"/>
          <ac:spMkLst>
            <pc:docMk/>
            <pc:sldMk cId="3556344700" sldId="271"/>
            <ac:spMk id="2" creationId="{F4076773-1536-4CBF-8AEA-603AD49E5D78}"/>
          </ac:spMkLst>
        </pc:spChg>
        <pc:spChg chg="mod">
          <ac:chgData name="Yonatan Brafman" userId="e7314fe757be63f7" providerId="LiveId" clId="{FAA989CB-C188-4D03-AAEC-00073A592F3D}" dt="2022-11-08T14:25:26.450" v="5120" actId="114"/>
          <ac:spMkLst>
            <pc:docMk/>
            <pc:sldMk cId="3556344700" sldId="271"/>
            <ac:spMk id="3" creationId="{EA1C8235-DB8F-4C66-B889-6893C858D996}"/>
          </ac:spMkLst>
        </pc:spChg>
      </pc:sldChg>
      <pc:sldChg chg="modSp add mod modClrScheme chgLayout">
        <pc:chgData name="Yonatan Brafman" userId="e7314fe757be63f7" providerId="LiveId" clId="{FAA989CB-C188-4D03-AAEC-00073A592F3D}" dt="2022-11-08T14:30:02.263" v="5234" actId="26606"/>
        <pc:sldMkLst>
          <pc:docMk/>
          <pc:sldMk cId="4078291507" sldId="272"/>
        </pc:sldMkLst>
        <pc:spChg chg="mod">
          <ac:chgData name="Yonatan Brafman" userId="e7314fe757be63f7" providerId="LiveId" clId="{FAA989CB-C188-4D03-AAEC-00073A592F3D}" dt="2022-11-08T14:30:02.263" v="5234" actId="26606"/>
          <ac:spMkLst>
            <pc:docMk/>
            <pc:sldMk cId="4078291507" sldId="272"/>
            <ac:spMk id="2" creationId="{D6B38E36-FB2C-4E84-AAB1-F7FB53F2CE00}"/>
          </ac:spMkLst>
        </pc:spChg>
        <pc:spChg chg="mod">
          <ac:chgData name="Yonatan Brafman" userId="e7314fe757be63f7" providerId="LiveId" clId="{FAA989CB-C188-4D03-AAEC-00073A592F3D}" dt="2022-11-08T14:30:02.263" v="5234" actId="26606"/>
          <ac:spMkLst>
            <pc:docMk/>
            <pc:sldMk cId="4078291507" sldId="272"/>
            <ac:spMk id="3" creationId="{902C465E-3954-46C0-84BF-4997B2BC0708}"/>
          </ac:spMkLst>
        </pc:spChg>
      </pc:sldChg>
      <pc:sldChg chg="addSp delSp modSp new mod modClrScheme chgLayout">
        <pc:chgData name="Yonatan Brafman" userId="e7314fe757be63f7" providerId="LiveId" clId="{FAA989CB-C188-4D03-AAEC-00073A592F3D}" dt="2022-10-27T15:51:22.905" v="1532" actId="21"/>
        <pc:sldMkLst>
          <pc:docMk/>
          <pc:sldMk cId="2318753061" sldId="273"/>
        </pc:sldMkLst>
        <pc:spChg chg="mod">
          <ac:chgData name="Yonatan Brafman" userId="e7314fe757be63f7" providerId="LiveId" clId="{FAA989CB-C188-4D03-AAEC-00073A592F3D}" dt="2022-10-27T15:51:13.404" v="1530" actId="26606"/>
          <ac:spMkLst>
            <pc:docMk/>
            <pc:sldMk cId="2318753061" sldId="273"/>
            <ac:spMk id="2" creationId="{3F19E0DF-F0D0-40C0-9E44-36BF548ED3A4}"/>
          </ac:spMkLst>
        </pc:spChg>
        <pc:spChg chg="mod">
          <ac:chgData name="Yonatan Brafman" userId="e7314fe757be63f7" providerId="LiveId" clId="{FAA989CB-C188-4D03-AAEC-00073A592F3D}" dt="2022-10-27T15:51:17.996" v="1531" actId="403"/>
          <ac:spMkLst>
            <pc:docMk/>
            <pc:sldMk cId="2318753061" sldId="273"/>
            <ac:spMk id="3" creationId="{43EFB8AD-2A11-4E1E-9CC5-81F061509ED8}"/>
          </ac:spMkLst>
        </pc:spChg>
        <pc:spChg chg="add del mod">
          <ac:chgData name="Yonatan Brafman" userId="e7314fe757be63f7" providerId="LiveId" clId="{FAA989CB-C188-4D03-AAEC-00073A592F3D}" dt="2022-10-27T15:51:22.905" v="1532" actId="21"/>
          <ac:spMkLst>
            <pc:docMk/>
            <pc:sldMk cId="2318753061" sldId="273"/>
            <ac:spMk id="8" creationId="{E1DAA71A-5B5D-253D-C35B-ABFFFD2AB696}"/>
          </ac:spMkLst>
        </pc:spChg>
      </pc:sldChg>
      <pc:sldChg chg="addSp modSp new mod modClrScheme chgLayout">
        <pc:chgData name="Yonatan Brafman" userId="e7314fe757be63f7" providerId="LiveId" clId="{FAA989CB-C188-4D03-AAEC-00073A592F3D}" dt="2022-11-08T14:27:21.996" v="5137" actId="313"/>
        <pc:sldMkLst>
          <pc:docMk/>
          <pc:sldMk cId="861682629" sldId="274"/>
        </pc:sldMkLst>
        <pc:spChg chg="mod">
          <ac:chgData name="Yonatan Brafman" userId="e7314fe757be63f7" providerId="LiveId" clId="{FAA989CB-C188-4D03-AAEC-00073A592F3D}" dt="2022-10-27T16:34:23.988" v="2787" actId="26606"/>
          <ac:spMkLst>
            <pc:docMk/>
            <pc:sldMk cId="861682629" sldId="274"/>
            <ac:spMk id="2" creationId="{C4738B5F-3178-42A4-A79F-67B04E807987}"/>
          </ac:spMkLst>
        </pc:spChg>
        <pc:spChg chg="mod">
          <ac:chgData name="Yonatan Brafman" userId="e7314fe757be63f7" providerId="LiveId" clId="{FAA989CB-C188-4D03-AAEC-00073A592F3D}" dt="2022-11-08T14:27:21.996" v="5137" actId="313"/>
          <ac:spMkLst>
            <pc:docMk/>
            <pc:sldMk cId="861682629" sldId="274"/>
            <ac:spMk id="3" creationId="{49E91BC1-65B7-48AE-B0BB-1B9778BBE0B9}"/>
          </ac:spMkLst>
        </pc:spChg>
        <pc:spChg chg="add mod">
          <ac:chgData name="Yonatan Brafman" userId="e7314fe757be63f7" providerId="LiveId" clId="{FAA989CB-C188-4D03-AAEC-00073A592F3D}" dt="2022-10-27T16:34:49.699" v="2842" actId="114"/>
          <ac:spMkLst>
            <pc:docMk/>
            <pc:sldMk cId="861682629" sldId="274"/>
            <ac:spMk id="8" creationId="{26E59E60-70A7-37AC-6434-A7C2A274A810}"/>
          </ac:spMkLst>
        </pc:spChg>
      </pc:sldChg>
      <pc:sldChg chg="addSp delSp modSp new mod modClrScheme chgLayout">
        <pc:chgData name="Yonatan Brafman" userId="e7314fe757be63f7" providerId="LiveId" clId="{FAA989CB-C188-4D03-AAEC-00073A592F3D}" dt="2022-10-28T15:55:39.074" v="4861" actId="20577"/>
        <pc:sldMkLst>
          <pc:docMk/>
          <pc:sldMk cId="4190790020" sldId="275"/>
        </pc:sldMkLst>
        <pc:spChg chg="mod ord">
          <ac:chgData name="Yonatan Brafman" userId="e7314fe757be63f7" providerId="LiveId" clId="{FAA989CB-C188-4D03-AAEC-00073A592F3D}" dt="2022-10-27T16:08:51.886" v="1721" actId="700"/>
          <ac:spMkLst>
            <pc:docMk/>
            <pc:sldMk cId="4190790020" sldId="275"/>
            <ac:spMk id="2" creationId="{DA7B7830-7F4B-487A-98F0-F5EC39953488}"/>
          </ac:spMkLst>
        </pc:spChg>
        <pc:spChg chg="del mod ord">
          <ac:chgData name="Yonatan Brafman" userId="e7314fe757be63f7" providerId="LiveId" clId="{FAA989CB-C188-4D03-AAEC-00073A592F3D}" dt="2022-10-27T16:08:51.886" v="1721" actId="700"/>
          <ac:spMkLst>
            <pc:docMk/>
            <pc:sldMk cId="4190790020" sldId="275"/>
            <ac:spMk id="3" creationId="{2C7CB08A-1291-498A-9B8D-8A181FCE6F43}"/>
          </ac:spMkLst>
        </pc:spChg>
        <pc:spChg chg="add mod ord">
          <ac:chgData name="Yonatan Brafman" userId="e7314fe757be63f7" providerId="LiveId" clId="{FAA989CB-C188-4D03-AAEC-00073A592F3D}" dt="2022-10-28T15:55:39.074" v="4861" actId="20577"/>
          <ac:spMkLst>
            <pc:docMk/>
            <pc:sldMk cId="4190790020" sldId="275"/>
            <ac:spMk id="4" creationId="{BC8AEFDC-25CD-4572-AF3C-69DCE18EBF08}"/>
          </ac:spMkLst>
        </pc:spChg>
        <pc:spChg chg="add mod ord">
          <ac:chgData name="Yonatan Brafman" userId="e7314fe757be63f7" providerId="LiveId" clId="{FAA989CB-C188-4D03-AAEC-00073A592F3D}" dt="2022-10-27T16:09:11.247" v="1763" actId="20577"/>
          <ac:spMkLst>
            <pc:docMk/>
            <pc:sldMk cId="4190790020" sldId="275"/>
            <ac:spMk id="5" creationId="{8D39D6B9-3526-4070-8DA3-BC5337D184F3}"/>
          </ac:spMkLst>
        </pc:spChg>
      </pc:sldChg>
      <pc:sldChg chg="modSp new mod">
        <pc:chgData name="Yonatan Brafman" userId="e7314fe757be63f7" providerId="LiveId" clId="{FAA989CB-C188-4D03-AAEC-00073A592F3D}" dt="2022-11-04T17:01:22.999" v="5022" actId="313"/>
        <pc:sldMkLst>
          <pc:docMk/>
          <pc:sldMk cId="1744818066" sldId="276"/>
        </pc:sldMkLst>
        <pc:spChg chg="mod">
          <ac:chgData name="Yonatan Brafman" userId="e7314fe757be63f7" providerId="LiveId" clId="{FAA989CB-C188-4D03-AAEC-00073A592F3D}" dt="2022-11-04T16:59:56.749" v="4883" actId="20577"/>
          <ac:spMkLst>
            <pc:docMk/>
            <pc:sldMk cId="1744818066" sldId="276"/>
            <ac:spMk id="2" creationId="{2587E208-BF43-4E33-B99B-0D71F0D1B85B}"/>
          </ac:spMkLst>
        </pc:spChg>
        <pc:spChg chg="mod">
          <ac:chgData name="Yonatan Brafman" userId="e7314fe757be63f7" providerId="LiveId" clId="{FAA989CB-C188-4D03-AAEC-00073A592F3D}" dt="2022-11-04T17:01:22.999" v="5022" actId="313"/>
          <ac:spMkLst>
            <pc:docMk/>
            <pc:sldMk cId="1744818066" sldId="276"/>
            <ac:spMk id="3" creationId="{5D811BC2-245D-4EE3-995A-7F177AC151FE}"/>
          </ac:spMkLst>
        </pc:spChg>
      </pc:sldChg>
      <pc:sldChg chg="modSp new mod">
        <pc:chgData name="Yonatan Brafman" userId="e7314fe757be63f7" providerId="LiveId" clId="{FAA989CB-C188-4D03-AAEC-00073A592F3D}" dt="2022-11-04T17:03:15.486" v="5097" actId="20577"/>
        <pc:sldMkLst>
          <pc:docMk/>
          <pc:sldMk cId="2044773479" sldId="277"/>
        </pc:sldMkLst>
        <pc:spChg chg="mod">
          <ac:chgData name="Yonatan Brafman" userId="e7314fe757be63f7" providerId="LiveId" clId="{FAA989CB-C188-4D03-AAEC-00073A592F3D}" dt="2022-11-04T17:03:15.486" v="5097" actId="20577"/>
          <ac:spMkLst>
            <pc:docMk/>
            <pc:sldMk cId="2044773479" sldId="277"/>
            <ac:spMk id="2" creationId="{DA4A6360-29C2-4C59-83E9-115855E35B6D}"/>
          </ac:spMkLst>
        </pc:spChg>
        <pc:spChg chg="mod">
          <ac:chgData name="Yonatan Brafman" userId="e7314fe757be63f7" providerId="LiveId" clId="{FAA989CB-C188-4D03-AAEC-00073A592F3D}" dt="2022-11-04T17:03:08.749" v="5083" actId="20577"/>
          <ac:spMkLst>
            <pc:docMk/>
            <pc:sldMk cId="2044773479" sldId="277"/>
            <ac:spMk id="3" creationId="{36B30A65-2965-41E3-ACBE-9F428517268F}"/>
          </ac:spMkLst>
        </pc:spChg>
      </pc:sldChg>
      <pc:sldChg chg="addSp delSp modSp new mod">
        <pc:chgData name="Yonatan Brafman" userId="e7314fe757be63f7" providerId="LiveId" clId="{FAA989CB-C188-4D03-AAEC-00073A592F3D}" dt="2022-11-08T14:36:03.307" v="5886" actId="20577"/>
        <pc:sldMkLst>
          <pc:docMk/>
          <pc:sldMk cId="3766816097" sldId="278"/>
        </pc:sldMkLst>
        <pc:spChg chg="mod">
          <ac:chgData name="Yonatan Brafman" userId="e7314fe757be63f7" providerId="LiveId" clId="{FAA989CB-C188-4D03-AAEC-00073A592F3D}" dt="2022-11-08T14:34:53.945" v="5873" actId="26606"/>
          <ac:spMkLst>
            <pc:docMk/>
            <pc:sldMk cId="3766816097" sldId="278"/>
            <ac:spMk id="2" creationId="{D1D8412D-7E63-4886-907A-5658D6FB24B2}"/>
          </ac:spMkLst>
        </pc:spChg>
        <pc:spChg chg="del mod">
          <ac:chgData name="Yonatan Brafman" userId="e7314fe757be63f7" providerId="LiveId" clId="{FAA989CB-C188-4D03-AAEC-00073A592F3D}" dt="2022-11-08T14:34:53.945" v="5873" actId="26606"/>
          <ac:spMkLst>
            <pc:docMk/>
            <pc:sldMk cId="3766816097" sldId="278"/>
            <ac:spMk id="3" creationId="{D0D39A7F-6FD2-4CE5-8ACD-22B19027F1BA}"/>
          </ac:spMkLst>
        </pc:spChg>
        <pc:graphicFrameChg chg="add mod">
          <ac:chgData name="Yonatan Brafman" userId="e7314fe757be63f7" providerId="LiveId" clId="{FAA989CB-C188-4D03-AAEC-00073A592F3D}" dt="2022-11-08T14:36:03.307" v="5886" actId="20577"/>
          <ac:graphicFrameMkLst>
            <pc:docMk/>
            <pc:sldMk cId="3766816097" sldId="278"/>
            <ac:graphicFrameMk id="5" creationId="{E637416E-C2B6-D747-C2E9-A52D6693EC62}"/>
          </ac:graphicFrameMkLst>
        </pc:graphicFrameChg>
      </pc:sldChg>
      <pc:sldChg chg="addSp modSp new mod">
        <pc:chgData name="Yonatan Brafman" userId="e7314fe757be63f7" providerId="LiveId" clId="{FAA989CB-C188-4D03-AAEC-00073A592F3D}" dt="2022-11-08T14:35:49.970" v="5884" actId="20577"/>
        <pc:sldMkLst>
          <pc:docMk/>
          <pc:sldMk cId="3297790043" sldId="279"/>
        </pc:sldMkLst>
        <pc:spChg chg="mod">
          <ac:chgData name="Yonatan Brafman" userId="e7314fe757be63f7" providerId="LiveId" clId="{FAA989CB-C188-4D03-AAEC-00073A592F3D}" dt="2022-11-08T14:35:49.970" v="5884" actId="20577"/>
          <ac:spMkLst>
            <pc:docMk/>
            <pc:sldMk cId="3297790043" sldId="279"/>
            <ac:spMk id="2" creationId="{3612BD2F-8FD6-4A46-9097-C3AD7FE47246}"/>
          </ac:spMkLst>
        </pc:spChg>
        <pc:graphicFrameChg chg="add modGraphic">
          <ac:chgData name="Yonatan Brafman" userId="e7314fe757be63f7" providerId="LiveId" clId="{FAA989CB-C188-4D03-AAEC-00073A592F3D}" dt="2022-11-08T14:35:42.558" v="5874" actId="27022"/>
          <ac:graphicFrameMkLst>
            <pc:docMk/>
            <pc:sldMk cId="3297790043" sldId="279"/>
            <ac:graphicFrameMk id="5" creationId="{A88FFA24-3A8E-492D-A3D6-8D14302513A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258B7-B44E-4EF7-AD25-95133936B486}"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AA4E97E6-B6F7-491E-98AA-ACC876A3209C}">
      <dgm:prSet/>
      <dgm:spPr/>
      <dgm:t>
        <a:bodyPr/>
        <a:lstStyle/>
        <a:p>
          <a:r>
            <a:rPr lang="en-US"/>
            <a:t>Is Halakhah (Jewish Law) a source of continuity or discontinuity in modern Judaism?</a:t>
          </a:r>
        </a:p>
      </dgm:t>
    </dgm:pt>
    <dgm:pt modelId="{B9E52685-41EC-4999-9A49-6F59CE6C7F67}" type="parTrans" cxnId="{988E9101-B565-4021-B25F-EB41D05D666F}">
      <dgm:prSet/>
      <dgm:spPr/>
      <dgm:t>
        <a:bodyPr/>
        <a:lstStyle/>
        <a:p>
          <a:endParaRPr lang="en-US"/>
        </a:p>
      </dgm:t>
    </dgm:pt>
    <dgm:pt modelId="{C41649E4-5876-4A42-A946-CA5630B5AF06}" type="sibTrans" cxnId="{988E9101-B565-4021-B25F-EB41D05D666F}">
      <dgm:prSet/>
      <dgm:spPr/>
      <dgm:t>
        <a:bodyPr/>
        <a:lstStyle/>
        <a:p>
          <a:endParaRPr lang="en-US"/>
        </a:p>
      </dgm:t>
    </dgm:pt>
    <dgm:pt modelId="{9274691E-2789-4BD7-B647-BBB5DF8E385F}">
      <dgm:prSet/>
      <dgm:spPr/>
      <dgm:t>
        <a:bodyPr/>
        <a:lstStyle/>
        <a:p>
          <a:r>
            <a:rPr lang="en-US"/>
            <a:t>What is the relation between law and other discourses in modern Judaism?</a:t>
          </a:r>
        </a:p>
      </dgm:t>
    </dgm:pt>
    <dgm:pt modelId="{ECA803C5-B952-4C63-B2BD-2AD1422BBAB1}" type="parTrans" cxnId="{728B2C17-0185-4910-AAAB-108D3CFBD04B}">
      <dgm:prSet/>
      <dgm:spPr/>
      <dgm:t>
        <a:bodyPr/>
        <a:lstStyle/>
        <a:p>
          <a:endParaRPr lang="en-US"/>
        </a:p>
      </dgm:t>
    </dgm:pt>
    <dgm:pt modelId="{6EE28132-E685-452F-A815-9D68AD436BF0}" type="sibTrans" cxnId="{728B2C17-0185-4910-AAAB-108D3CFBD04B}">
      <dgm:prSet/>
      <dgm:spPr/>
      <dgm:t>
        <a:bodyPr/>
        <a:lstStyle/>
        <a:p>
          <a:endParaRPr lang="en-US"/>
        </a:p>
      </dgm:t>
    </dgm:pt>
    <dgm:pt modelId="{17261D21-27FF-4F01-B0CE-3440AD2B0EC6}">
      <dgm:prSet/>
      <dgm:spPr/>
      <dgm:t>
        <a:bodyPr/>
        <a:lstStyle/>
        <a:p>
          <a:r>
            <a:rPr lang="en-US" dirty="0"/>
            <a:t>How do ways of conceptualizing Halakhah influence the general approach of modern Jews to other areas of life? </a:t>
          </a:r>
        </a:p>
      </dgm:t>
    </dgm:pt>
    <dgm:pt modelId="{89FFA3FB-177A-4977-AC13-76D343D6A666}" type="parTrans" cxnId="{700DA92C-62FF-458E-9AA5-68849E96C26E}">
      <dgm:prSet/>
      <dgm:spPr/>
      <dgm:t>
        <a:bodyPr/>
        <a:lstStyle/>
        <a:p>
          <a:endParaRPr lang="en-US"/>
        </a:p>
      </dgm:t>
    </dgm:pt>
    <dgm:pt modelId="{877C87D1-9E13-47BA-B8A4-C28A02F6A860}" type="sibTrans" cxnId="{700DA92C-62FF-458E-9AA5-68849E96C26E}">
      <dgm:prSet/>
      <dgm:spPr/>
      <dgm:t>
        <a:bodyPr/>
        <a:lstStyle/>
        <a:p>
          <a:endParaRPr lang="en-US"/>
        </a:p>
      </dgm:t>
    </dgm:pt>
    <dgm:pt modelId="{681836BA-86EC-498B-B811-E80893BD12EC}" type="pres">
      <dgm:prSet presAssocID="{1D7258B7-B44E-4EF7-AD25-95133936B486}" presName="hierChild1" presStyleCnt="0">
        <dgm:presLayoutVars>
          <dgm:chPref val="1"/>
          <dgm:dir/>
          <dgm:animOne val="branch"/>
          <dgm:animLvl val="lvl"/>
          <dgm:resizeHandles/>
        </dgm:presLayoutVars>
      </dgm:prSet>
      <dgm:spPr/>
    </dgm:pt>
    <dgm:pt modelId="{FF5BD6AD-4B45-46A2-8169-2928F1E83B29}" type="pres">
      <dgm:prSet presAssocID="{AA4E97E6-B6F7-491E-98AA-ACC876A3209C}" presName="hierRoot1" presStyleCnt="0"/>
      <dgm:spPr/>
    </dgm:pt>
    <dgm:pt modelId="{2DB50873-46E1-4BF6-A074-1005B412486C}" type="pres">
      <dgm:prSet presAssocID="{AA4E97E6-B6F7-491E-98AA-ACC876A3209C}" presName="composite" presStyleCnt="0"/>
      <dgm:spPr/>
    </dgm:pt>
    <dgm:pt modelId="{CFEAE90D-99BB-4F70-850C-7E64210BC4FD}" type="pres">
      <dgm:prSet presAssocID="{AA4E97E6-B6F7-491E-98AA-ACC876A3209C}" presName="background" presStyleLbl="node0" presStyleIdx="0" presStyleCnt="3"/>
      <dgm:spPr/>
    </dgm:pt>
    <dgm:pt modelId="{ED6A3205-2755-4537-ACA3-92EB5F6E542B}" type="pres">
      <dgm:prSet presAssocID="{AA4E97E6-B6F7-491E-98AA-ACC876A3209C}" presName="text" presStyleLbl="fgAcc0" presStyleIdx="0" presStyleCnt="3">
        <dgm:presLayoutVars>
          <dgm:chPref val="3"/>
        </dgm:presLayoutVars>
      </dgm:prSet>
      <dgm:spPr/>
    </dgm:pt>
    <dgm:pt modelId="{A45BA1E9-F461-4C47-A313-54446920D888}" type="pres">
      <dgm:prSet presAssocID="{AA4E97E6-B6F7-491E-98AA-ACC876A3209C}" presName="hierChild2" presStyleCnt="0"/>
      <dgm:spPr/>
    </dgm:pt>
    <dgm:pt modelId="{4C486489-55C8-499F-B39B-DEF8E329A959}" type="pres">
      <dgm:prSet presAssocID="{9274691E-2789-4BD7-B647-BBB5DF8E385F}" presName="hierRoot1" presStyleCnt="0"/>
      <dgm:spPr/>
    </dgm:pt>
    <dgm:pt modelId="{858390E5-1E1E-4FA5-9FDA-FB06A60BA36E}" type="pres">
      <dgm:prSet presAssocID="{9274691E-2789-4BD7-B647-BBB5DF8E385F}" presName="composite" presStyleCnt="0"/>
      <dgm:spPr/>
    </dgm:pt>
    <dgm:pt modelId="{2B32FCEF-43EE-44FC-84E0-92DDD7C3A02E}" type="pres">
      <dgm:prSet presAssocID="{9274691E-2789-4BD7-B647-BBB5DF8E385F}" presName="background" presStyleLbl="node0" presStyleIdx="1" presStyleCnt="3"/>
      <dgm:spPr/>
    </dgm:pt>
    <dgm:pt modelId="{6725F5F5-6D03-4EA5-BDA5-12D6C697DCCD}" type="pres">
      <dgm:prSet presAssocID="{9274691E-2789-4BD7-B647-BBB5DF8E385F}" presName="text" presStyleLbl="fgAcc0" presStyleIdx="1" presStyleCnt="3">
        <dgm:presLayoutVars>
          <dgm:chPref val="3"/>
        </dgm:presLayoutVars>
      </dgm:prSet>
      <dgm:spPr/>
    </dgm:pt>
    <dgm:pt modelId="{20D6AEFC-9431-44A2-8FD5-7FB5AB6D5147}" type="pres">
      <dgm:prSet presAssocID="{9274691E-2789-4BD7-B647-BBB5DF8E385F}" presName="hierChild2" presStyleCnt="0"/>
      <dgm:spPr/>
    </dgm:pt>
    <dgm:pt modelId="{D6D26ADC-7B92-4DD0-A335-47F3F26CA3C6}" type="pres">
      <dgm:prSet presAssocID="{17261D21-27FF-4F01-B0CE-3440AD2B0EC6}" presName="hierRoot1" presStyleCnt="0"/>
      <dgm:spPr/>
    </dgm:pt>
    <dgm:pt modelId="{04D3D5EE-EA09-4183-81EE-EE02FDB98185}" type="pres">
      <dgm:prSet presAssocID="{17261D21-27FF-4F01-B0CE-3440AD2B0EC6}" presName="composite" presStyleCnt="0"/>
      <dgm:spPr/>
    </dgm:pt>
    <dgm:pt modelId="{411E5DCE-3CCB-4A90-9E7B-8C7532901F2D}" type="pres">
      <dgm:prSet presAssocID="{17261D21-27FF-4F01-B0CE-3440AD2B0EC6}" presName="background" presStyleLbl="node0" presStyleIdx="2" presStyleCnt="3"/>
      <dgm:spPr/>
    </dgm:pt>
    <dgm:pt modelId="{B61348CB-AED3-4D43-8927-F13FDDD2053D}" type="pres">
      <dgm:prSet presAssocID="{17261D21-27FF-4F01-B0CE-3440AD2B0EC6}" presName="text" presStyleLbl="fgAcc0" presStyleIdx="2" presStyleCnt="3">
        <dgm:presLayoutVars>
          <dgm:chPref val="3"/>
        </dgm:presLayoutVars>
      </dgm:prSet>
      <dgm:spPr/>
    </dgm:pt>
    <dgm:pt modelId="{E03D7E7F-9316-4424-B372-B4CF3141D016}" type="pres">
      <dgm:prSet presAssocID="{17261D21-27FF-4F01-B0CE-3440AD2B0EC6}" presName="hierChild2" presStyleCnt="0"/>
      <dgm:spPr/>
    </dgm:pt>
  </dgm:ptLst>
  <dgm:cxnLst>
    <dgm:cxn modelId="{988E9101-B565-4021-B25F-EB41D05D666F}" srcId="{1D7258B7-B44E-4EF7-AD25-95133936B486}" destId="{AA4E97E6-B6F7-491E-98AA-ACC876A3209C}" srcOrd="0" destOrd="0" parTransId="{B9E52685-41EC-4999-9A49-6F59CE6C7F67}" sibTransId="{C41649E4-5876-4A42-A946-CA5630B5AF06}"/>
    <dgm:cxn modelId="{728B2C17-0185-4910-AAAB-108D3CFBD04B}" srcId="{1D7258B7-B44E-4EF7-AD25-95133936B486}" destId="{9274691E-2789-4BD7-B647-BBB5DF8E385F}" srcOrd="1" destOrd="0" parTransId="{ECA803C5-B952-4C63-B2BD-2AD1422BBAB1}" sibTransId="{6EE28132-E685-452F-A815-9D68AD436BF0}"/>
    <dgm:cxn modelId="{0BAEBC1C-0329-402E-9E99-B5BD28907323}" type="presOf" srcId="{17261D21-27FF-4F01-B0CE-3440AD2B0EC6}" destId="{B61348CB-AED3-4D43-8927-F13FDDD2053D}" srcOrd="0" destOrd="0" presId="urn:microsoft.com/office/officeart/2005/8/layout/hierarchy1"/>
    <dgm:cxn modelId="{700DA92C-62FF-458E-9AA5-68849E96C26E}" srcId="{1D7258B7-B44E-4EF7-AD25-95133936B486}" destId="{17261D21-27FF-4F01-B0CE-3440AD2B0EC6}" srcOrd="2" destOrd="0" parTransId="{89FFA3FB-177A-4977-AC13-76D343D6A666}" sibTransId="{877C87D1-9E13-47BA-B8A4-C28A02F6A860}"/>
    <dgm:cxn modelId="{8960423F-7845-4109-89DF-F7BAF034AFC9}" type="presOf" srcId="{9274691E-2789-4BD7-B647-BBB5DF8E385F}" destId="{6725F5F5-6D03-4EA5-BDA5-12D6C697DCCD}" srcOrd="0" destOrd="0" presId="urn:microsoft.com/office/officeart/2005/8/layout/hierarchy1"/>
    <dgm:cxn modelId="{128AA57F-D9FF-49E0-A43B-02F8D0C2EA39}" type="presOf" srcId="{1D7258B7-B44E-4EF7-AD25-95133936B486}" destId="{681836BA-86EC-498B-B811-E80893BD12EC}" srcOrd="0" destOrd="0" presId="urn:microsoft.com/office/officeart/2005/8/layout/hierarchy1"/>
    <dgm:cxn modelId="{67172AF1-F988-4EDC-8028-D4C212A2FC7E}" type="presOf" srcId="{AA4E97E6-B6F7-491E-98AA-ACC876A3209C}" destId="{ED6A3205-2755-4537-ACA3-92EB5F6E542B}" srcOrd="0" destOrd="0" presId="urn:microsoft.com/office/officeart/2005/8/layout/hierarchy1"/>
    <dgm:cxn modelId="{4CDA4389-9FB3-4B6A-8EEA-0F82B7A5CC64}" type="presParOf" srcId="{681836BA-86EC-498B-B811-E80893BD12EC}" destId="{FF5BD6AD-4B45-46A2-8169-2928F1E83B29}" srcOrd="0" destOrd="0" presId="urn:microsoft.com/office/officeart/2005/8/layout/hierarchy1"/>
    <dgm:cxn modelId="{47B212D6-A2D5-48E9-9BD9-EE24F233CD0E}" type="presParOf" srcId="{FF5BD6AD-4B45-46A2-8169-2928F1E83B29}" destId="{2DB50873-46E1-4BF6-A074-1005B412486C}" srcOrd="0" destOrd="0" presId="urn:microsoft.com/office/officeart/2005/8/layout/hierarchy1"/>
    <dgm:cxn modelId="{FECE4580-C696-446A-98E9-74C0931B7DE3}" type="presParOf" srcId="{2DB50873-46E1-4BF6-A074-1005B412486C}" destId="{CFEAE90D-99BB-4F70-850C-7E64210BC4FD}" srcOrd="0" destOrd="0" presId="urn:microsoft.com/office/officeart/2005/8/layout/hierarchy1"/>
    <dgm:cxn modelId="{171C8C88-CA14-4364-8797-3AA31C071CD0}" type="presParOf" srcId="{2DB50873-46E1-4BF6-A074-1005B412486C}" destId="{ED6A3205-2755-4537-ACA3-92EB5F6E542B}" srcOrd="1" destOrd="0" presId="urn:microsoft.com/office/officeart/2005/8/layout/hierarchy1"/>
    <dgm:cxn modelId="{EC224C8E-5734-49FD-A0F9-01B55AE29603}" type="presParOf" srcId="{FF5BD6AD-4B45-46A2-8169-2928F1E83B29}" destId="{A45BA1E9-F461-4C47-A313-54446920D888}" srcOrd="1" destOrd="0" presId="urn:microsoft.com/office/officeart/2005/8/layout/hierarchy1"/>
    <dgm:cxn modelId="{033EE27B-3008-48C1-B209-AD60B29317B1}" type="presParOf" srcId="{681836BA-86EC-498B-B811-E80893BD12EC}" destId="{4C486489-55C8-499F-B39B-DEF8E329A959}" srcOrd="1" destOrd="0" presId="urn:microsoft.com/office/officeart/2005/8/layout/hierarchy1"/>
    <dgm:cxn modelId="{63559DA2-132D-4AE8-B5A2-12009BA89DB9}" type="presParOf" srcId="{4C486489-55C8-499F-B39B-DEF8E329A959}" destId="{858390E5-1E1E-4FA5-9FDA-FB06A60BA36E}" srcOrd="0" destOrd="0" presId="urn:microsoft.com/office/officeart/2005/8/layout/hierarchy1"/>
    <dgm:cxn modelId="{33F7C6D1-EA8A-4D29-A9C1-DF0018FE1EA8}" type="presParOf" srcId="{858390E5-1E1E-4FA5-9FDA-FB06A60BA36E}" destId="{2B32FCEF-43EE-44FC-84E0-92DDD7C3A02E}" srcOrd="0" destOrd="0" presId="urn:microsoft.com/office/officeart/2005/8/layout/hierarchy1"/>
    <dgm:cxn modelId="{6711738F-3F2B-4D95-AC0E-42AB272274FD}" type="presParOf" srcId="{858390E5-1E1E-4FA5-9FDA-FB06A60BA36E}" destId="{6725F5F5-6D03-4EA5-BDA5-12D6C697DCCD}" srcOrd="1" destOrd="0" presId="urn:microsoft.com/office/officeart/2005/8/layout/hierarchy1"/>
    <dgm:cxn modelId="{1D064FC6-20DC-42C2-B738-7A58CE4BFD77}" type="presParOf" srcId="{4C486489-55C8-499F-B39B-DEF8E329A959}" destId="{20D6AEFC-9431-44A2-8FD5-7FB5AB6D5147}" srcOrd="1" destOrd="0" presId="urn:microsoft.com/office/officeart/2005/8/layout/hierarchy1"/>
    <dgm:cxn modelId="{B1817C7E-921F-4792-999E-F1DA783E513A}" type="presParOf" srcId="{681836BA-86EC-498B-B811-E80893BD12EC}" destId="{D6D26ADC-7B92-4DD0-A335-47F3F26CA3C6}" srcOrd="2" destOrd="0" presId="urn:microsoft.com/office/officeart/2005/8/layout/hierarchy1"/>
    <dgm:cxn modelId="{C6EC1F49-A120-4A5E-B32B-431A1AEDEAA1}" type="presParOf" srcId="{D6D26ADC-7B92-4DD0-A335-47F3F26CA3C6}" destId="{04D3D5EE-EA09-4183-81EE-EE02FDB98185}" srcOrd="0" destOrd="0" presId="urn:microsoft.com/office/officeart/2005/8/layout/hierarchy1"/>
    <dgm:cxn modelId="{42DA6AFD-3786-435D-BA35-7EA0A20F4490}" type="presParOf" srcId="{04D3D5EE-EA09-4183-81EE-EE02FDB98185}" destId="{411E5DCE-3CCB-4A90-9E7B-8C7532901F2D}" srcOrd="0" destOrd="0" presId="urn:microsoft.com/office/officeart/2005/8/layout/hierarchy1"/>
    <dgm:cxn modelId="{7039DC2B-7AD7-425D-94FA-13EDB35A395C}" type="presParOf" srcId="{04D3D5EE-EA09-4183-81EE-EE02FDB98185}" destId="{B61348CB-AED3-4D43-8927-F13FDDD2053D}" srcOrd="1" destOrd="0" presId="urn:microsoft.com/office/officeart/2005/8/layout/hierarchy1"/>
    <dgm:cxn modelId="{EBB184D2-C619-4DB7-9515-1772513DF63D}" type="presParOf" srcId="{D6D26ADC-7B92-4DD0-A335-47F3F26CA3C6}" destId="{E03D7E7F-9316-4424-B372-B4CF3141D0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EA08D-8DAE-4CF9-9E23-F20A31B435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8F49C3-7967-4FDC-9BCE-371BFB785AF3}">
      <dgm:prSet/>
      <dgm:spPr/>
      <dgm:t>
        <a:bodyPr/>
        <a:lstStyle/>
        <a:p>
          <a:r>
            <a:rPr lang="en-US" b="0" i="0" baseline="0" dirty="0"/>
            <a:t>“It was thus not beliefs or opinions that determined the identity of Judaism. Its continuity was that of religious praxis.” (</a:t>
          </a:r>
          <a:r>
            <a:rPr lang="en-US" b="0" i="0" baseline="0" dirty="0" err="1"/>
            <a:t>Yeshayhu</a:t>
          </a:r>
          <a:r>
            <a:rPr lang="en-US" b="0" i="0" baseline="0" dirty="0"/>
            <a:t> Leibowitz)</a:t>
          </a:r>
          <a:endParaRPr lang="en-US" dirty="0"/>
        </a:p>
      </dgm:t>
    </dgm:pt>
    <dgm:pt modelId="{2756CBD8-E468-4C02-8A53-752442860EF2}" type="parTrans" cxnId="{BC0888E7-9558-4082-82E2-EEC0C4C258AF}">
      <dgm:prSet/>
      <dgm:spPr/>
      <dgm:t>
        <a:bodyPr/>
        <a:lstStyle/>
        <a:p>
          <a:endParaRPr lang="en-US"/>
        </a:p>
      </dgm:t>
    </dgm:pt>
    <dgm:pt modelId="{31C5F01B-AF90-4E8B-A19E-96C27162384D}" type="sibTrans" cxnId="{BC0888E7-9558-4082-82E2-EEC0C4C258AF}">
      <dgm:prSet/>
      <dgm:spPr/>
      <dgm:t>
        <a:bodyPr/>
        <a:lstStyle/>
        <a:p>
          <a:endParaRPr lang="en-US"/>
        </a:p>
      </dgm:t>
    </dgm:pt>
    <dgm:pt modelId="{C7FD25F5-1708-4798-9FDA-22F5155FBA9B}">
      <dgm:prSet/>
      <dgm:spPr/>
      <dgm:t>
        <a:bodyPr/>
        <a:lstStyle/>
        <a:p>
          <a:r>
            <a:rPr lang="en-US" b="0" i="0" baseline="0" dirty="0"/>
            <a:t>“Halakhah has a fixed a priori relationship to the whole of reality…. As we said above, [halakhic man’s] world view is similar to that of the mathematician: a priori and ideal.” (Joseph Soloveitchik)</a:t>
          </a:r>
          <a:endParaRPr lang="en-US" dirty="0"/>
        </a:p>
      </dgm:t>
    </dgm:pt>
    <dgm:pt modelId="{E8280AFA-5452-41E8-99BF-99B47E5F1B6E}" type="parTrans" cxnId="{0FC2DC30-B648-4819-A660-51DC2A0BADF0}">
      <dgm:prSet/>
      <dgm:spPr/>
      <dgm:t>
        <a:bodyPr/>
        <a:lstStyle/>
        <a:p>
          <a:endParaRPr lang="en-US"/>
        </a:p>
      </dgm:t>
    </dgm:pt>
    <dgm:pt modelId="{AB84F6E1-32A2-45FA-A88D-ECCECD178347}" type="sibTrans" cxnId="{0FC2DC30-B648-4819-A660-51DC2A0BADF0}">
      <dgm:prSet/>
      <dgm:spPr/>
      <dgm:t>
        <a:bodyPr/>
        <a:lstStyle/>
        <a:p>
          <a:endParaRPr lang="en-US"/>
        </a:p>
      </dgm:t>
    </dgm:pt>
    <dgm:pt modelId="{BCA45D1A-4E33-47E8-AB35-920E909A44BE}" type="pres">
      <dgm:prSet presAssocID="{F80EA08D-8DAE-4CF9-9E23-F20A31B4353E}" presName="linear" presStyleCnt="0">
        <dgm:presLayoutVars>
          <dgm:animLvl val="lvl"/>
          <dgm:resizeHandles val="exact"/>
        </dgm:presLayoutVars>
      </dgm:prSet>
      <dgm:spPr/>
    </dgm:pt>
    <dgm:pt modelId="{DD71C604-1E14-48BD-A587-281D9CFB3101}" type="pres">
      <dgm:prSet presAssocID="{B38F49C3-7967-4FDC-9BCE-371BFB785AF3}" presName="parentText" presStyleLbl="node1" presStyleIdx="0" presStyleCnt="2">
        <dgm:presLayoutVars>
          <dgm:chMax val="0"/>
          <dgm:bulletEnabled val="1"/>
        </dgm:presLayoutVars>
      </dgm:prSet>
      <dgm:spPr/>
    </dgm:pt>
    <dgm:pt modelId="{33E82F33-616B-49A6-B433-B375508EDCAF}" type="pres">
      <dgm:prSet presAssocID="{31C5F01B-AF90-4E8B-A19E-96C27162384D}" presName="spacer" presStyleCnt="0"/>
      <dgm:spPr/>
    </dgm:pt>
    <dgm:pt modelId="{5F618DAC-FDA3-4EA4-A099-60471054F811}" type="pres">
      <dgm:prSet presAssocID="{C7FD25F5-1708-4798-9FDA-22F5155FBA9B}" presName="parentText" presStyleLbl="node1" presStyleIdx="1" presStyleCnt="2">
        <dgm:presLayoutVars>
          <dgm:chMax val="0"/>
          <dgm:bulletEnabled val="1"/>
        </dgm:presLayoutVars>
      </dgm:prSet>
      <dgm:spPr/>
    </dgm:pt>
  </dgm:ptLst>
  <dgm:cxnLst>
    <dgm:cxn modelId="{0E00B313-C823-44FF-BF31-BDACF7A7070E}" type="presOf" srcId="{C7FD25F5-1708-4798-9FDA-22F5155FBA9B}" destId="{5F618DAC-FDA3-4EA4-A099-60471054F811}" srcOrd="0" destOrd="0" presId="urn:microsoft.com/office/officeart/2005/8/layout/vList2"/>
    <dgm:cxn modelId="{0FC2DC30-B648-4819-A660-51DC2A0BADF0}" srcId="{F80EA08D-8DAE-4CF9-9E23-F20A31B4353E}" destId="{C7FD25F5-1708-4798-9FDA-22F5155FBA9B}" srcOrd="1" destOrd="0" parTransId="{E8280AFA-5452-41E8-99BF-99B47E5F1B6E}" sibTransId="{AB84F6E1-32A2-45FA-A88D-ECCECD178347}"/>
    <dgm:cxn modelId="{2A7DE0A4-1394-456E-83DD-9EE8739EEE03}" type="presOf" srcId="{F80EA08D-8DAE-4CF9-9E23-F20A31B4353E}" destId="{BCA45D1A-4E33-47E8-AB35-920E909A44BE}" srcOrd="0" destOrd="0" presId="urn:microsoft.com/office/officeart/2005/8/layout/vList2"/>
    <dgm:cxn modelId="{4BF735BE-1A52-46C7-971D-07B7D0F8BE7F}" type="presOf" srcId="{B38F49C3-7967-4FDC-9BCE-371BFB785AF3}" destId="{DD71C604-1E14-48BD-A587-281D9CFB3101}" srcOrd="0" destOrd="0" presId="urn:microsoft.com/office/officeart/2005/8/layout/vList2"/>
    <dgm:cxn modelId="{BC0888E7-9558-4082-82E2-EEC0C4C258AF}" srcId="{F80EA08D-8DAE-4CF9-9E23-F20A31B4353E}" destId="{B38F49C3-7967-4FDC-9BCE-371BFB785AF3}" srcOrd="0" destOrd="0" parTransId="{2756CBD8-E468-4C02-8A53-752442860EF2}" sibTransId="{31C5F01B-AF90-4E8B-A19E-96C27162384D}"/>
    <dgm:cxn modelId="{D1B454BA-A09C-4F25-A341-6B8F8B55A237}" type="presParOf" srcId="{BCA45D1A-4E33-47E8-AB35-920E909A44BE}" destId="{DD71C604-1E14-48BD-A587-281D9CFB3101}" srcOrd="0" destOrd="0" presId="urn:microsoft.com/office/officeart/2005/8/layout/vList2"/>
    <dgm:cxn modelId="{4A9C1F58-A7C1-419D-A9DE-0EAEC0537B56}" type="presParOf" srcId="{BCA45D1A-4E33-47E8-AB35-920E909A44BE}" destId="{33E82F33-616B-49A6-B433-B375508EDCAF}" srcOrd="1" destOrd="0" presId="urn:microsoft.com/office/officeart/2005/8/layout/vList2"/>
    <dgm:cxn modelId="{2FCFDC22-3796-482C-B6FB-BE5FC5D170D6}" type="presParOf" srcId="{BCA45D1A-4E33-47E8-AB35-920E909A44BE}" destId="{5F618DAC-FDA3-4EA4-A099-60471054F8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01D3B-D226-40F6-8909-A8C80BDD21FB}"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1C09A310-4876-4CF4-A1CC-37CBF3A38664}">
      <dgm:prSet/>
      <dgm:spPr/>
      <dgm:t>
        <a:bodyPr/>
        <a:lstStyle/>
        <a:p>
          <a:r>
            <a:rPr lang="en-US" b="0" i="0" baseline="0"/>
            <a:t>Subtractive Account</a:t>
          </a:r>
          <a:endParaRPr lang="en-US"/>
        </a:p>
      </dgm:t>
    </dgm:pt>
    <dgm:pt modelId="{A89CF080-614E-4B9B-84B6-C43FEB156A7F}" type="parTrans" cxnId="{1B250A47-913A-4DFA-92A3-668F52F8012D}">
      <dgm:prSet/>
      <dgm:spPr/>
      <dgm:t>
        <a:bodyPr/>
        <a:lstStyle/>
        <a:p>
          <a:endParaRPr lang="en-US"/>
        </a:p>
      </dgm:t>
    </dgm:pt>
    <dgm:pt modelId="{ABD705D3-B0C0-4ED0-B3FF-E4D4153788ED}" type="sibTrans" cxnId="{1B250A47-913A-4DFA-92A3-668F52F8012D}">
      <dgm:prSet/>
      <dgm:spPr/>
      <dgm:t>
        <a:bodyPr/>
        <a:lstStyle/>
        <a:p>
          <a:endParaRPr lang="en-US"/>
        </a:p>
      </dgm:t>
    </dgm:pt>
    <dgm:pt modelId="{E88E9BC6-D685-4F49-B0B3-5480F0E5C513}">
      <dgm:prSet/>
      <dgm:spPr/>
      <dgm:t>
        <a:bodyPr/>
        <a:lstStyle/>
        <a:p>
          <a:r>
            <a:rPr lang="en-US" b="0" i="0" baseline="0"/>
            <a:t>Secularism and the Recession of Theology</a:t>
          </a:r>
          <a:endParaRPr lang="en-US"/>
        </a:p>
      </dgm:t>
    </dgm:pt>
    <dgm:pt modelId="{00F8E310-1C9B-4A36-92B1-18F717936E2E}" type="parTrans" cxnId="{0487FC92-434A-4BEA-8C63-9BD63DC64144}">
      <dgm:prSet/>
      <dgm:spPr/>
      <dgm:t>
        <a:bodyPr/>
        <a:lstStyle/>
        <a:p>
          <a:endParaRPr lang="en-US"/>
        </a:p>
      </dgm:t>
    </dgm:pt>
    <dgm:pt modelId="{234ECF03-631A-4A53-8D38-63559B29D606}" type="sibTrans" cxnId="{0487FC92-434A-4BEA-8C63-9BD63DC64144}">
      <dgm:prSet/>
      <dgm:spPr/>
      <dgm:t>
        <a:bodyPr/>
        <a:lstStyle/>
        <a:p>
          <a:endParaRPr lang="en-US"/>
        </a:p>
      </dgm:t>
    </dgm:pt>
    <dgm:pt modelId="{B98F4D61-0751-4338-AFB8-585E1AC28950}">
      <dgm:prSet/>
      <dgm:spPr/>
      <dgm:t>
        <a:bodyPr/>
        <a:lstStyle/>
        <a:p>
          <a:r>
            <a:rPr lang="en-US" b="0" i="0" baseline="0"/>
            <a:t>Substantive Account</a:t>
          </a:r>
          <a:endParaRPr lang="en-US"/>
        </a:p>
      </dgm:t>
    </dgm:pt>
    <dgm:pt modelId="{0FCC2048-6EAA-48F4-BA65-8FBEF27E6EBB}" type="parTrans" cxnId="{2A0B06DD-8DB0-41D1-BBF4-3CAD9A8F9356}">
      <dgm:prSet/>
      <dgm:spPr/>
      <dgm:t>
        <a:bodyPr/>
        <a:lstStyle/>
        <a:p>
          <a:endParaRPr lang="en-US"/>
        </a:p>
      </dgm:t>
    </dgm:pt>
    <dgm:pt modelId="{58DE5E92-9AD5-43FD-A3B7-EAD961811886}" type="sibTrans" cxnId="{2A0B06DD-8DB0-41D1-BBF4-3CAD9A8F9356}">
      <dgm:prSet/>
      <dgm:spPr/>
      <dgm:t>
        <a:bodyPr/>
        <a:lstStyle/>
        <a:p>
          <a:endParaRPr lang="en-US"/>
        </a:p>
      </dgm:t>
    </dgm:pt>
    <dgm:pt modelId="{39FD1C86-BBA3-46EB-89B4-5EC8DA8B7C23}">
      <dgm:prSet/>
      <dgm:spPr/>
      <dgm:t>
        <a:bodyPr/>
        <a:lstStyle/>
        <a:p>
          <a:r>
            <a:rPr lang="en-US" b="0" i="0" baseline="0"/>
            <a:t>Theological Presupposition of Secularity</a:t>
          </a:r>
          <a:endParaRPr lang="en-US"/>
        </a:p>
      </dgm:t>
    </dgm:pt>
    <dgm:pt modelId="{E39D4150-76E6-4D55-AF94-BD0304B3811C}" type="parTrans" cxnId="{774FCD99-2468-4E10-BC5F-7019E94B56F9}">
      <dgm:prSet/>
      <dgm:spPr/>
      <dgm:t>
        <a:bodyPr/>
        <a:lstStyle/>
        <a:p>
          <a:endParaRPr lang="en-US"/>
        </a:p>
      </dgm:t>
    </dgm:pt>
    <dgm:pt modelId="{9CD832C5-2A99-4A24-979C-58018D60E7EB}" type="sibTrans" cxnId="{774FCD99-2468-4E10-BC5F-7019E94B56F9}">
      <dgm:prSet/>
      <dgm:spPr/>
      <dgm:t>
        <a:bodyPr/>
        <a:lstStyle/>
        <a:p>
          <a:endParaRPr lang="en-US"/>
        </a:p>
      </dgm:t>
    </dgm:pt>
    <dgm:pt modelId="{FF7ABFB2-33AC-4986-86F8-3778C8E0F697}" type="pres">
      <dgm:prSet presAssocID="{E0901D3B-D226-40F6-8909-A8C80BDD21FB}" presName="linear" presStyleCnt="0">
        <dgm:presLayoutVars>
          <dgm:dir/>
          <dgm:animLvl val="lvl"/>
          <dgm:resizeHandles val="exact"/>
        </dgm:presLayoutVars>
      </dgm:prSet>
      <dgm:spPr/>
    </dgm:pt>
    <dgm:pt modelId="{9D6D1824-88E6-41C5-9B14-F8443442321E}" type="pres">
      <dgm:prSet presAssocID="{1C09A310-4876-4CF4-A1CC-37CBF3A38664}" presName="parentLin" presStyleCnt="0"/>
      <dgm:spPr/>
    </dgm:pt>
    <dgm:pt modelId="{AA43566E-FE17-43D1-A72D-0A68DCCEC042}" type="pres">
      <dgm:prSet presAssocID="{1C09A310-4876-4CF4-A1CC-37CBF3A38664}" presName="parentLeftMargin" presStyleLbl="node1" presStyleIdx="0" presStyleCnt="2"/>
      <dgm:spPr/>
    </dgm:pt>
    <dgm:pt modelId="{70B9788B-F63A-4880-BA57-760D6E599C18}" type="pres">
      <dgm:prSet presAssocID="{1C09A310-4876-4CF4-A1CC-37CBF3A38664}" presName="parentText" presStyleLbl="node1" presStyleIdx="0" presStyleCnt="2">
        <dgm:presLayoutVars>
          <dgm:chMax val="0"/>
          <dgm:bulletEnabled val="1"/>
        </dgm:presLayoutVars>
      </dgm:prSet>
      <dgm:spPr/>
    </dgm:pt>
    <dgm:pt modelId="{4E66297A-BB4A-4B86-82EF-8E7010153750}" type="pres">
      <dgm:prSet presAssocID="{1C09A310-4876-4CF4-A1CC-37CBF3A38664}" presName="negativeSpace" presStyleCnt="0"/>
      <dgm:spPr/>
    </dgm:pt>
    <dgm:pt modelId="{93EC4DB4-2FBC-4109-9D6A-F673CF7D6FD8}" type="pres">
      <dgm:prSet presAssocID="{1C09A310-4876-4CF4-A1CC-37CBF3A38664}" presName="childText" presStyleLbl="conFgAcc1" presStyleIdx="0" presStyleCnt="2">
        <dgm:presLayoutVars>
          <dgm:bulletEnabled val="1"/>
        </dgm:presLayoutVars>
      </dgm:prSet>
      <dgm:spPr/>
    </dgm:pt>
    <dgm:pt modelId="{DA3EDE0B-87A4-44BF-97B1-39FDB4A58898}" type="pres">
      <dgm:prSet presAssocID="{ABD705D3-B0C0-4ED0-B3FF-E4D4153788ED}" presName="spaceBetweenRectangles" presStyleCnt="0"/>
      <dgm:spPr/>
    </dgm:pt>
    <dgm:pt modelId="{83D0894B-E05D-42FA-8690-BEBDC95E7B43}" type="pres">
      <dgm:prSet presAssocID="{B98F4D61-0751-4338-AFB8-585E1AC28950}" presName="parentLin" presStyleCnt="0"/>
      <dgm:spPr/>
    </dgm:pt>
    <dgm:pt modelId="{98ADB9F2-31F0-4CB0-87A1-99A8D4115D65}" type="pres">
      <dgm:prSet presAssocID="{B98F4D61-0751-4338-AFB8-585E1AC28950}" presName="parentLeftMargin" presStyleLbl="node1" presStyleIdx="0" presStyleCnt="2"/>
      <dgm:spPr/>
    </dgm:pt>
    <dgm:pt modelId="{80EEB101-AD3D-4224-8CB0-0EEF10A6B5DC}" type="pres">
      <dgm:prSet presAssocID="{B98F4D61-0751-4338-AFB8-585E1AC28950}" presName="parentText" presStyleLbl="node1" presStyleIdx="1" presStyleCnt="2">
        <dgm:presLayoutVars>
          <dgm:chMax val="0"/>
          <dgm:bulletEnabled val="1"/>
        </dgm:presLayoutVars>
      </dgm:prSet>
      <dgm:spPr/>
    </dgm:pt>
    <dgm:pt modelId="{7E6F6E75-7445-4258-9D9B-1300069367CE}" type="pres">
      <dgm:prSet presAssocID="{B98F4D61-0751-4338-AFB8-585E1AC28950}" presName="negativeSpace" presStyleCnt="0"/>
      <dgm:spPr/>
    </dgm:pt>
    <dgm:pt modelId="{0E6DCCC9-F23A-4F03-ADD8-368E8C8B0FDA}" type="pres">
      <dgm:prSet presAssocID="{B98F4D61-0751-4338-AFB8-585E1AC28950}" presName="childText" presStyleLbl="conFgAcc1" presStyleIdx="1" presStyleCnt="2">
        <dgm:presLayoutVars>
          <dgm:bulletEnabled val="1"/>
        </dgm:presLayoutVars>
      </dgm:prSet>
      <dgm:spPr/>
    </dgm:pt>
  </dgm:ptLst>
  <dgm:cxnLst>
    <dgm:cxn modelId="{BE6B7F5E-7791-489D-8FFF-249089A90FD2}" type="presOf" srcId="{1C09A310-4876-4CF4-A1CC-37CBF3A38664}" destId="{70B9788B-F63A-4880-BA57-760D6E599C18}" srcOrd="1" destOrd="0" presId="urn:microsoft.com/office/officeart/2005/8/layout/list1"/>
    <dgm:cxn modelId="{1B250A47-913A-4DFA-92A3-668F52F8012D}" srcId="{E0901D3B-D226-40F6-8909-A8C80BDD21FB}" destId="{1C09A310-4876-4CF4-A1CC-37CBF3A38664}" srcOrd="0" destOrd="0" parTransId="{A89CF080-614E-4B9B-84B6-C43FEB156A7F}" sibTransId="{ABD705D3-B0C0-4ED0-B3FF-E4D4153788ED}"/>
    <dgm:cxn modelId="{165A9592-81A4-4648-82AE-2A267E5D45F0}" type="presOf" srcId="{1C09A310-4876-4CF4-A1CC-37CBF3A38664}" destId="{AA43566E-FE17-43D1-A72D-0A68DCCEC042}" srcOrd="0" destOrd="0" presId="urn:microsoft.com/office/officeart/2005/8/layout/list1"/>
    <dgm:cxn modelId="{0487FC92-434A-4BEA-8C63-9BD63DC64144}" srcId="{1C09A310-4876-4CF4-A1CC-37CBF3A38664}" destId="{E88E9BC6-D685-4F49-B0B3-5480F0E5C513}" srcOrd="0" destOrd="0" parTransId="{00F8E310-1C9B-4A36-92B1-18F717936E2E}" sibTransId="{234ECF03-631A-4A53-8D38-63559B29D606}"/>
    <dgm:cxn modelId="{774FCD99-2468-4E10-BC5F-7019E94B56F9}" srcId="{B98F4D61-0751-4338-AFB8-585E1AC28950}" destId="{39FD1C86-BBA3-46EB-89B4-5EC8DA8B7C23}" srcOrd="0" destOrd="0" parTransId="{E39D4150-76E6-4D55-AF94-BD0304B3811C}" sibTransId="{9CD832C5-2A99-4A24-979C-58018D60E7EB}"/>
    <dgm:cxn modelId="{DEEECD9D-8A19-462D-9D74-57C72F4044C9}" type="presOf" srcId="{E0901D3B-D226-40F6-8909-A8C80BDD21FB}" destId="{FF7ABFB2-33AC-4986-86F8-3778C8E0F697}" srcOrd="0" destOrd="0" presId="urn:microsoft.com/office/officeart/2005/8/layout/list1"/>
    <dgm:cxn modelId="{FC8600A1-CAC4-4B25-9F7A-92C00847E80C}" type="presOf" srcId="{B98F4D61-0751-4338-AFB8-585E1AC28950}" destId="{98ADB9F2-31F0-4CB0-87A1-99A8D4115D65}" srcOrd="0" destOrd="0" presId="urn:microsoft.com/office/officeart/2005/8/layout/list1"/>
    <dgm:cxn modelId="{27C6CCB9-CF58-4266-A53A-D0780ECA813B}" type="presOf" srcId="{E88E9BC6-D685-4F49-B0B3-5480F0E5C513}" destId="{93EC4DB4-2FBC-4109-9D6A-F673CF7D6FD8}" srcOrd="0" destOrd="0" presId="urn:microsoft.com/office/officeart/2005/8/layout/list1"/>
    <dgm:cxn modelId="{AFC54DCA-425D-4183-B9A3-C1B9525EBFA5}" type="presOf" srcId="{39FD1C86-BBA3-46EB-89B4-5EC8DA8B7C23}" destId="{0E6DCCC9-F23A-4F03-ADD8-368E8C8B0FDA}" srcOrd="0" destOrd="0" presId="urn:microsoft.com/office/officeart/2005/8/layout/list1"/>
    <dgm:cxn modelId="{2A0B06DD-8DB0-41D1-BBF4-3CAD9A8F9356}" srcId="{E0901D3B-D226-40F6-8909-A8C80BDD21FB}" destId="{B98F4D61-0751-4338-AFB8-585E1AC28950}" srcOrd="1" destOrd="0" parTransId="{0FCC2048-6EAA-48F4-BA65-8FBEF27E6EBB}" sibTransId="{58DE5E92-9AD5-43FD-A3B7-EAD961811886}"/>
    <dgm:cxn modelId="{A74F96EB-1E83-479C-9E51-3DE62DEF5AA7}" type="presOf" srcId="{B98F4D61-0751-4338-AFB8-585E1AC28950}" destId="{80EEB101-AD3D-4224-8CB0-0EEF10A6B5DC}" srcOrd="1" destOrd="0" presId="urn:microsoft.com/office/officeart/2005/8/layout/list1"/>
    <dgm:cxn modelId="{437DDAAC-1BFC-4AC5-B059-2BA6684ACEB9}" type="presParOf" srcId="{FF7ABFB2-33AC-4986-86F8-3778C8E0F697}" destId="{9D6D1824-88E6-41C5-9B14-F8443442321E}" srcOrd="0" destOrd="0" presId="urn:microsoft.com/office/officeart/2005/8/layout/list1"/>
    <dgm:cxn modelId="{A79F03EE-C5DB-4C99-A6C2-3EE0A1F9A8F0}" type="presParOf" srcId="{9D6D1824-88E6-41C5-9B14-F8443442321E}" destId="{AA43566E-FE17-43D1-A72D-0A68DCCEC042}" srcOrd="0" destOrd="0" presId="urn:microsoft.com/office/officeart/2005/8/layout/list1"/>
    <dgm:cxn modelId="{14E06928-E320-4A48-BA4A-FD1275D86148}" type="presParOf" srcId="{9D6D1824-88E6-41C5-9B14-F8443442321E}" destId="{70B9788B-F63A-4880-BA57-760D6E599C18}" srcOrd="1" destOrd="0" presId="urn:microsoft.com/office/officeart/2005/8/layout/list1"/>
    <dgm:cxn modelId="{1DA7C7DB-A828-4A1E-8418-0180CE38B6C4}" type="presParOf" srcId="{FF7ABFB2-33AC-4986-86F8-3778C8E0F697}" destId="{4E66297A-BB4A-4B86-82EF-8E7010153750}" srcOrd="1" destOrd="0" presId="urn:microsoft.com/office/officeart/2005/8/layout/list1"/>
    <dgm:cxn modelId="{5BCB4010-D812-492B-9FA9-9C24B98493A6}" type="presParOf" srcId="{FF7ABFB2-33AC-4986-86F8-3778C8E0F697}" destId="{93EC4DB4-2FBC-4109-9D6A-F673CF7D6FD8}" srcOrd="2" destOrd="0" presId="urn:microsoft.com/office/officeart/2005/8/layout/list1"/>
    <dgm:cxn modelId="{2695F79B-2721-4725-8F25-EE197A328AAE}" type="presParOf" srcId="{FF7ABFB2-33AC-4986-86F8-3778C8E0F697}" destId="{DA3EDE0B-87A4-44BF-97B1-39FDB4A58898}" srcOrd="3" destOrd="0" presId="urn:microsoft.com/office/officeart/2005/8/layout/list1"/>
    <dgm:cxn modelId="{FD30D90E-ECA7-4348-B388-8F9E80503BC3}" type="presParOf" srcId="{FF7ABFB2-33AC-4986-86F8-3778C8E0F697}" destId="{83D0894B-E05D-42FA-8690-BEBDC95E7B43}" srcOrd="4" destOrd="0" presId="urn:microsoft.com/office/officeart/2005/8/layout/list1"/>
    <dgm:cxn modelId="{60A84F3A-9961-4EF7-B357-084C16C2D89B}" type="presParOf" srcId="{83D0894B-E05D-42FA-8690-BEBDC95E7B43}" destId="{98ADB9F2-31F0-4CB0-87A1-99A8D4115D65}" srcOrd="0" destOrd="0" presId="urn:microsoft.com/office/officeart/2005/8/layout/list1"/>
    <dgm:cxn modelId="{28E1EF80-40A8-4957-827E-7DD39BFB3F12}" type="presParOf" srcId="{83D0894B-E05D-42FA-8690-BEBDC95E7B43}" destId="{80EEB101-AD3D-4224-8CB0-0EEF10A6B5DC}" srcOrd="1" destOrd="0" presId="urn:microsoft.com/office/officeart/2005/8/layout/list1"/>
    <dgm:cxn modelId="{8E201859-ED92-40E3-8AA5-A995D05BE424}" type="presParOf" srcId="{FF7ABFB2-33AC-4986-86F8-3778C8E0F697}" destId="{7E6F6E75-7445-4258-9D9B-1300069367CE}" srcOrd="5" destOrd="0" presId="urn:microsoft.com/office/officeart/2005/8/layout/list1"/>
    <dgm:cxn modelId="{5AE7D3BB-3306-462E-AD23-FC30C1FD3C47}" type="presParOf" srcId="{FF7ABFB2-33AC-4986-86F8-3778C8E0F697}" destId="{0E6DCCC9-F23A-4F03-ADD8-368E8C8B0FD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38D76-C0C3-45A4-A5CD-A22DA791A2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63E87-2C95-40FA-A7B5-0FD3CD13E67F}">
      <dgm:prSet/>
      <dgm:spPr/>
      <dgm:t>
        <a:bodyPr/>
        <a:lstStyle/>
        <a:p>
          <a:r>
            <a:rPr lang="en-US" b="0" i="0" baseline="0"/>
            <a:t>Hayyim of Volozhin</a:t>
          </a:r>
          <a:endParaRPr lang="en-US"/>
        </a:p>
      </dgm:t>
    </dgm:pt>
    <dgm:pt modelId="{27BEBF21-63D4-44EC-8523-395AF5877BB2}" type="parTrans" cxnId="{D6D648E1-6927-43FB-A410-079523036410}">
      <dgm:prSet/>
      <dgm:spPr/>
      <dgm:t>
        <a:bodyPr/>
        <a:lstStyle/>
        <a:p>
          <a:endParaRPr lang="en-US"/>
        </a:p>
      </dgm:t>
    </dgm:pt>
    <dgm:pt modelId="{EF8315B2-4E9C-4A24-814E-81768AD07377}" type="sibTrans" cxnId="{D6D648E1-6927-43FB-A410-079523036410}">
      <dgm:prSet/>
      <dgm:spPr/>
      <dgm:t>
        <a:bodyPr/>
        <a:lstStyle/>
        <a:p>
          <a:endParaRPr lang="en-US"/>
        </a:p>
      </dgm:t>
    </dgm:pt>
    <dgm:pt modelId="{3CB44335-2EA2-4B7F-985A-4172B80913C5}">
      <dgm:prSet/>
      <dgm:spPr/>
      <dgm:t>
        <a:bodyPr/>
        <a:lstStyle/>
        <a:p>
          <a:r>
            <a:rPr lang="en-US" b="0" i="0" baseline="0" dirty="0"/>
            <a:t>1749-1821</a:t>
          </a:r>
          <a:endParaRPr lang="en-US" dirty="0"/>
        </a:p>
      </dgm:t>
    </dgm:pt>
    <dgm:pt modelId="{AABC6BC5-704D-49BF-8308-1DB49DB84F86}" type="parTrans" cxnId="{FD76EFCC-FF4C-4602-8B81-4885C631B750}">
      <dgm:prSet/>
      <dgm:spPr/>
      <dgm:t>
        <a:bodyPr/>
        <a:lstStyle/>
        <a:p>
          <a:endParaRPr lang="en-US"/>
        </a:p>
      </dgm:t>
    </dgm:pt>
    <dgm:pt modelId="{6840E65C-A0B6-437E-AA90-A6919BADA960}" type="sibTrans" cxnId="{FD76EFCC-FF4C-4602-8B81-4885C631B750}">
      <dgm:prSet/>
      <dgm:spPr/>
      <dgm:t>
        <a:bodyPr/>
        <a:lstStyle/>
        <a:p>
          <a:endParaRPr lang="en-US"/>
        </a:p>
      </dgm:t>
    </dgm:pt>
    <dgm:pt modelId="{C146798E-AAEA-4C86-96D0-80DCF370B3C7}">
      <dgm:prSet/>
      <dgm:spPr/>
      <dgm:t>
        <a:bodyPr/>
        <a:lstStyle/>
        <a:p>
          <a:r>
            <a:rPr lang="en-US" b="0" i="0" baseline="0" dirty="0"/>
            <a:t>Teacher and Author</a:t>
          </a:r>
          <a:endParaRPr lang="en-US" dirty="0"/>
        </a:p>
      </dgm:t>
    </dgm:pt>
    <dgm:pt modelId="{E8986D83-7C63-4261-AFCA-79663A2BC3D7}" type="parTrans" cxnId="{3B3C4169-A7DC-4EDA-BA0A-97F110C74BE1}">
      <dgm:prSet/>
      <dgm:spPr/>
      <dgm:t>
        <a:bodyPr/>
        <a:lstStyle/>
        <a:p>
          <a:endParaRPr lang="en-US"/>
        </a:p>
      </dgm:t>
    </dgm:pt>
    <dgm:pt modelId="{6DC1AEA7-3753-402C-BC86-F79EA18F36DC}" type="sibTrans" cxnId="{3B3C4169-A7DC-4EDA-BA0A-97F110C74BE1}">
      <dgm:prSet/>
      <dgm:spPr/>
      <dgm:t>
        <a:bodyPr/>
        <a:lstStyle/>
        <a:p>
          <a:endParaRPr lang="en-US"/>
        </a:p>
      </dgm:t>
    </dgm:pt>
    <dgm:pt modelId="{6151F58A-BDBB-4F48-A965-5185502A21C8}">
      <dgm:prSet/>
      <dgm:spPr/>
      <dgm:t>
        <a:bodyPr/>
        <a:lstStyle/>
        <a:p>
          <a:r>
            <a:rPr lang="en-US" b="0" i="0" baseline="0"/>
            <a:t>Opponent of Hasidism </a:t>
          </a:r>
          <a:endParaRPr lang="en-US"/>
        </a:p>
      </dgm:t>
    </dgm:pt>
    <dgm:pt modelId="{4406C19F-2BBB-4A6D-84CA-B15FED11118E}" type="parTrans" cxnId="{01BA66DE-F68E-49E5-9A99-487994EF7BFB}">
      <dgm:prSet/>
      <dgm:spPr/>
      <dgm:t>
        <a:bodyPr/>
        <a:lstStyle/>
        <a:p>
          <a:endParaRPr lang="en-US"/>
        </a:p>
      </dgm:t>
    </dgm:pt>
    <dgm:pt modelId="{6D306A69-81E9-43FB-BC62-AB9B24220BD9}" type="sibTrans" cxnId="{01BA66DE-F68E-49E5-9A99-487994EF7BFB}">
      <dgm:prSet/>
      <dgm:spPr/>
      <dgm:t>
        <a:bodyPr/>
        <a:lstStyle/>
        <a:p>
          <a:endParaRPr lang="en-US"/>
        </a:p>
      </dgm:t>
    </dgm:pt>
    <dgm:pt modelId="{E89F186B-16BD-4320-B0D7-73568AF07783}">
      <dgm:prSet/>
      <dgm:spPr/>
      <dgm:t>
        <a:bodyPr/>
        <a:lstStyle/>
        <a:p>
          <a:r>
            <a:rPr lang="en-US" b="0" i="0" baseline="0"/>
            <a:t>Etz Hayyim Yeshiva</a:t>
          </a:r>
          <a:endParaRPr lang="en-US"/>
        </a:p>
      </dgm:t>
    </dgm:pt>
    <dgm:pt modelId="{D468BAED-0006-412D-AFDC-DF76D58401E2}" type="parTrans" cxnId="{988D6C77-D222-4D82-841E-830B0C84C3E7}">
      <dgm:prSet/>
      <dgm:spPr/>
      <dgm:t>
        <a:bodyPr/>
        <a:lstStyle/>
        <a:p>
          <a:endParaRPr lang="en-US"/>
        </a:p>
      </dgm:t>
    </dgm:pt>
    <dgm:pt modelId="{0C802A70-67D0-4D97-9172-BC4A4358C185}" type="sibTrans" cxnId="{988D6C77-D222-4D82-841E-830B0C84C3E7}">
      <dgm:prSet/>
      <dgm:spPr/>
      <dgm:t>
        <a:bodyPr/>
        <a:lstStyle/>
        <a:p>
          <a:endParaRPr lang="en-US"/>
        </a:p>
      </dgm:t>
    </dgm:pt>
    <dgm:pt modelId="{4EF6B9C0-DF07-4450-97ED-2C0220FF797B}">
      <dgm:prSet/>
      <dgm:spPr/>
      <dgm:t>
        <a:bodyPr/>
        <a:lstStyle/>
        <a:p>
          <a:r>
            <a:rPr lang="en-US" b="0" i="0" baseline="0" dirty="0"/>
            <a:t>1795-1892</a:t>
          </a:r>
          <a:endParaRPr lang="en-US" dirty="0"/>
        </a:p>
      </dgm:t>
    </dgm:pt>
    <dgm:pt modelId="{B0D2C4EB-E1FD-4B7B-BD30-838B516645DB}" type="parTrans" cxnId="{63ECFB01-5AC3-439B-BB5E-87AC57830CF0}">
      <dgm:prSet/>
      <dgm:spPr/>
      <dgm:t>
        <a:bodyPr/>
        <a:lstStyle/>
        <a:p>
          <a:endParaRPr lang="en-US"/>
        </a:p>
      </dgm:t>
    </dgm:pt>
    <dgm:pt modelId="{10FA64F5-17F6-43E2-8651-4274720D2AA9}" type="sibTrans" cxnId="{63ECFB01-5AC3-439B-BB5E-87AC57830CF0}">
      <dgm:prSet/>
      <dgm:spPr/>
      <dgm:t>
        <a:bodyPr/>
        <a:lstStyle/>
        <a:p>
          <a:endParaRPr lang="en-US"/>
        </a:p>
      </dgm:t>
    </dgm:pt>
    <dgm:pt modelId="{457F1F1E-E659-4596-872E-DECA12E7542F}">
      <dgm:prSet/>
      <dgm:spPr/>
      <dgm:t>
        <a:bodyPr/>
        <a:lstStyle/>
        <a:p>
          <a:r>
            <a:rPr lang="en-US" b="0" i="0" baseline="0" dirty="0"/>
            <a:t>Institutionalized and Residential</a:t>
          </a:r>
          <a:endParaRPr lang="en-US" dirty="0"/>
        </a:p>
      </dgm:t>
    </dgm:pt>
    <dgm:pt modelId="{16CC2192-901D-4A51-B370-195CFEC8F2C8}" type="parTrans" cxnId="{56E6699D-4255-44C9-9D0F-0FE8A192A0D6}">
      <dgm:prSet/>
      <dgm:spPr/>
      <dgm:t>
        <a:bodyPr/>
        <a:lstStyle/>
        <a:p>
          <a:endParaRPr lang="en-US"/>
        </a:p>
      </dgm:t>
    </dgm:pt>
    <dgm:pt modelId="{F34E9288-D636-4F85-A884-DB7F5F90C86A}" type="sibTrans" cxnId="{56E6699D-4255-44C9-9D0F-0FE8A192A0D6}">
      <dgm:prSet/>
      <dgm:spPr/>
      <dgm:t>
        <a:bodyPr/>
        <a:lstStyle/>
        <a:p>
          <a:endParaRPr lang="en-US"/>
        </a:p>
      </dgm:t>
    </dgm:pt>
    <dgm:pt modelId="{543A1795-898B-4148-8983-244CBBDFEFEF}">
      <dgm:prSet/>
      <dgm:spPr/>
      <dgm:t>
        <a:bodyPr/>
        <a:lstStyle/>
        <a:p>
          <a:r>
            <a:rPr lang="en-US" b="0" i="0" baseline="0" dirty="0"/>
            <a:t>Hotbed of Eastern Jewish Enlightenment</a:t>
          </a:r>
          <a:endParaRPr lang="en-US" dirty="0"/>
        </a:p>
      </dgm:t>
    </dgm:pt>
    <dgm:pt modelId="{73AA88C6-0140-4A3B-BEA0-A6A42E4B4D45}" type="parTrans" cxnId="{294ED98F-29DC-4509-83C6-E6F7A7422D1E}">
      <dgm:prSet/>
      <dgm:spPr/>
      <dgm:t>
        <a:bodyPr/>
        <a:lstStyle/>
        <a:p>
          <a:endParaRPr lang="en-US"/>
        </a:p>
      </dgm:t>
    </dgm:pt>
    <dgm:pt modelId="{8793E292-4F6E-4EE3-813B-3C79772FF8D2}" type="sibTrans" cxnId="{294ED98F-29DC-4509-83C6-E6F7A7422D1E}">
      <dgm:prSet/>
      <dgm:spPr/>
      <dgm:t>
        <a:bodyPr/>
        <a:lstStyle/>
        <a:p>
          <a:endParaRPr lang="en-US"/>
        </a:p>
      </dgm:t>
    </dgm:pt>
    <dgm:pt modelId="{2B04323F-9019-446E-B2E2-60E07CB01765}">
      <dgm:prSet/>
      <dgm:spPr/>
      <dgm:t>
        <a:bodyPr/>
        <a:lstStyle/>
        <a:p>
          <a:r>
            <a:rPr lang="en-US" b="0" i="0" baseline="0"/>
            <a:t>Debate about Closure</a:t>
          </a:r>
          <a:endParaRPr lang="en-US"/>
        </a:p>
      </dgm:t>
    </dgm:pt>
    <dgm:pt modelId="{FF41C7DA-E044-42DC-97E3-3E8A9EFBA20B}" type="parTrans" cxnId="{F4047B0C-04C8-45A7-9F29-FFA10AFA1AC4}">
      <dgm:prSet/>
      <dgm:spPr/>
      <dgm:t>
        <a:bodyPr/>
        <a:lstStyle/>
        <a:p>
          <a:endParaRPr lang="en-US"/>
        </a:p>
      </dgm:t>
    </dgm:pt>
    <dgm:pt modelId="{50BC13C6-6854-4B5C-8421-4654CBE1AF7A}" type="sibTrans" cxnId="{F4047B0C-04C8-45A7-9F29-FFA10AFA1AC4}">
      <dgm:prSet/>
      <dgm:spPr/>
      <dgm:t>
        <a:bodyPr/>
        <a:lstStyle/>
        <a:p>
          <a:endParaRPr lang="en-US"/>
        </a:p>
      </dgm:t>
    </dgm:pt>
    <dgm:pt modelId="{44CEAED9-07FD-44C3-B6DD-CA6534449B94}">
      <dgm:prSet/>
      <dgm:spPr/>
      <dgm:t>
        <a:bodyPr/>
        <a:lstStyle/>
        <a:p>
          <a:r>
            <a:rPr lang="en-US" b="0" i="1" baseline="0" dirty="0"/>
            <a:t>Nefesh ha-Hayyim </a:t>
          </a:r>
          <a:r>
            <a:rPr lang="en-US" b="0" i="0" baseline="0" dirty="0"/>
            <a:t>(Soul of Life)</a:t>
          </a:r>
          <a:endParaRPr lang="en-US" i="0" dirty="0"/>
        </a:p>
      </dgm:t>
    </dgm:pt>
    <dgm:pt modelId="{5CA0ACA2-3F90-44CD-BF9D-383B902E9818}" type="parTrans" cxnId="{97E9D964-7D6D-4C36-9D05-95F1CC56E11C}">
      <dgm:prSet/>
      <dgm:spPr/>
      <dgm:t>
        <a:bodyPr/>
        <a:lstStyle/>
        <a:p>
          <a:endParaRPr lang="en-US"/>
        </a:p>
      </dgm:t>
    </dgm:pt>
    <dgm:pt modelId="{CC27AE24-0A65-4D43-8DD6-073CF37CD0CF}" type="sibTrans" cxnId="{97E9D964-7D6D-4C36-9D05-95F1CC56E11C}">
      <dgm:prSet/>
      <dgm:spPr/>
      <dgm:t>
        <a:bodyPr/>
        <a:lstStyle/>
        <a:p>
          <a:endParaRPr lang="en-US"/>
        </a:p>
      </dgm:t>
    </dgm:pt>
    <dgm:pt modelId="{8F231872-5DE0-4ECA-A499-B6275AD62A41}">
      <dgm:prSet/>
      <dgm:spPr/>
      <dgm:t>
        <a:bodyPr/>
        <a:lstStyle/>
        <a:p>
          <a:r>
            <a:rPr lang="en-US" b="0" i="0" baseline="0"/>
            <a:t>Published posthumously in 1821</a:t>
          </a:r>
          <a:endParaRPr lang="en-US"/>
        </a:p>
      </dgm:t>
    </dgm:pt>
    <dgm:pt modelId="{1D0FBE8D-9E36-4CA9-B038-42670E29B41C}" type="parTrans" cxnId="{A474C2FB-799F-448C-A8F4-25C813BA684D}">
      <dgm:prSet/>
      <dgm:spPr/>
      <dgm:t>
        <a:bodyPr/>
        <a:lstStyle/>
        <a:p>
          <a:endParaRPr lang="en-US"/>
        </a:p>
      </dgm:t>
    </dgm:pt>
    <dgm:pt modelId="{438DDFCD-0BFE-4E78-AE5D-4BDED1DE0281}" type="sibTrans" cxnId="{A474C2FB-799F-448C-A8F4-25C813BA684D}">
      <dgm:prSet/>
      <dgm:spPr/>
      <dgm:t>
        <a:bodyPr/>
        <a:lstStyle/>
        <a:p>
          <a:endParaRPr lang="en-US"/>
        </a:p>
      </dgm:t>
    </dgm:pt>
    <dgm:pt modelId="{6AB1DC4E-8E05-4EBE-B4F7-797693D3BEF4}">
      <dgm:prSet/>
      <dgm:spPr/>
      <dgm:t>
        <a:bodyPr/>
        <a:lstStyle/>
        <a:p>
          <a:r>
            <a:rPr lang="en-US" b="0" i="0" baseline="0"/>
            <a:t>Theology for an Anti-Theological Movement</a:t>
          </a:r>
          <a:endParaRPr lang="en-US"/>
        </a:p>
      </dgm:t>
    </dgm:pt>
    <dgm:pt modelId="{D8D06EE1-448B-4FE3-B9CF-57ABA493AF9D}" type="parTrans" cxnId="{C939F436-068C-4297-8241-BFB3A9A4F632}">
      <dgm:prSet/>
      <dgm:spPr/>
      <dgm:t>
        <a:bodyPr/>
        <a:lstStyle/>
        <a:p>
          <a:endParaRPr lang="en-US"/>
        </a:p>
      </dgm:t>
    </dgm:pt>
    <dgm:pt modelId="{47C6DCF6-D8EA-43E8-98D9-77297F64C417}" type="sibTrans" cxnId="{C939F436-068C-4297-8241-BFB3A9A4F632}">
      <dgm:prSet/>
      <dgm:spPr/>
      <dgm:t>
        <a:bodyPr/>
        <a:lstStyle/>
        <a:p>
          <a:endParaRPr lang="en-US"/>
        </a:p>
      </dgm:t>
    </dgm:pt>
    <dgm:pt modelId="{8809A5AE-B270-42AA-B25D-D93B95491851}">
      <dgm:prSet/>
      <dgm:spPr/>
      <dgm:t>
        <a:bodyPr/>
        <a:lstStyle/>
        <a:p>
          <a:r>
            <a:rPr lang="en-US" b="0" i="0" baseline="0"/>
            <a:t>Underwrites Ideal and Institution</a:t>
          </a:r>
          <a:endParaRPr lang="en-US"/>
        </a:p>
      </dgm:t>
    </dgm:pt>
    <dgm:pt modelId="{0FC4BB1C-2241-4D40-88CC-3731A9A837E4}" type="parTrans" cxnId="{D5D586B5-184D-40B0-8850-38574CEA150F}">
      <dgm:prSet/>
      <dgm:spPr/>
      <dgm:t>
        <a:bodyPr/>
        <a:lstStyle/>
        <a:p>
          <a:endParaRPr lang="en-US"/>
        </a:p>
      </dgm:t>
    </dgm:pt>
    <dgm:pt modelId="{31D68FDC-5F1F-4DCC-8DCA-EF708F26CF1F}" type="sibTrans" cxnId="{D5D586B5-184D-40B0-8850-38574CEA150F}">
      <dgm:prSet/>
      <dgm:spPr/>
      <dgm:t>
        <a:bodyPr/>
        <a:lstStyle/>
        <a:p>
          <a:endParaRPr lang="en-US"/>
        </a:p>
      </dgm:t>
    </dgm:pt>
    <dgm:pt modelId="{2F838888-CA3E-4229-AEB2-56FB7BDCBB28}">
      <dgm:prSet/>
      <dgm:spPr/>
      <dgm:t>
        <a:bodyPr/>
        <a:lstStyle/>
        <a:p>
          <a:r>
            <a:rPr lang="en-US" i="1" dirty="0"/>
            <a:t>Lita</a:t>
          </a:r>
          <a:r>
            <a:rPr lang="en-US" dirty="0"/>
            <a:t>: Polish-Lithuanian Commonwealth/Russian Empire/Belarus</a:t>
          </a:r>
        </a:p>
      </dgm:t>
    </dgm:pt>
    <dgm:pt modelId="{D58F7549-D0BE-4767-90C4-6E7F5DFE2355}" type="parTrans" cxnId="{3CBEB32B-E846-416A-B112-4FDEFF096BEF}">
      <dgm:prSet/>
      <dgm:spPr/>
      <dgm:t>
        <a:bodyPr/>
        <a:lstStyle/>
        <a:p>
          <a:endParaRPr lang="en-US"/>
        </a:p>
      </dgm:t>
    </dgm:pt>
    <dgm:pt modelId="{BE59787B-9BA7-48A7-BFE7-09217DD10648}" type="sibTrans" cxnId="{3CBEB32B-E846-416A-B112-4FDEFF096BEF}">
      <dgm:prSet/>
      <dgm:spPr/>
      <dgm:t>
        <a:bodyPr/>
        <a:lstStyle/>
        <a:p>
          <a:endParaRPr lang="en-US"/>
        </a:p>
      </dgm:t>
    </dgm:pt>
    <dgm:pt modelId="{14C8273D-A4DD-474F-8D9F-B1A75C6CD0F5}">
      <dgm:prSet/>
      <dgm:spPr/>
      <dgm:t>
        <a:bodyPr/>
        <a:lstStyle/>
        <a:p>
          <a:r>
            <a:rPr lang="en-US" dirty="0"/>
            <a:t>Student of Elijah (the Genius) of Vilna</a:t>
          </a:r>
        </a:p>
      </dgm:t>
    </dgm:pt>
    <dgm:pt modelId="{E61F5BCD-8459-4CCE-BEAE-E8CDA9360A68}" type="parTrans" cxnId="{A1831B14-9102-4125-BBAB-11F3E4B8B0B8}">
      <dgm:prSet/>
      <dgm:spPr/>
      <dgm:t>
        <a:bodyPr/>
        <a:lstStyle/>
        <a:p>
          <a:endParaRPr lang="en-US"/>
        </a:p>
      </dgm:t>
    </dgm:pt>
    <dgm:pt modelId="{51923DC3-B43C-4049-9EEF-F9AD0976CF7A}" type="sibTrans" cxnId="{A1831B14-9102-4125-BBAB-11F3E4B8B0B8}">
      <dgm:prSet/>
      <dgm:spPr/>
      <dgm:t>
        <a:bodyPr/>
        <a:lstStyle/>
        <a:p>
          <a:endParaRPr lang="en-US"/>
        </a:p>
      </dgm:t>
    </dgm:pt>
    <dgm:pt modelId="{78715AB8-4CF1-497A-A304-ECDEE3DD3F57}" type="pres">
      <dgm:prSet presAssocID="{1A238D76-C0C3-45A4-A5CD-A22DA791A24A}" presName="linear" presStyleCnt="0">
        <dgm:presLayoutVars>
          <dgm:animLvl val="lvl"/>
          <dgm:resizeHandles val="exact"/>
        </dgm:presLayoutVars>
      </dgm:prSet>
      <dgm:spPr/>
    </dgm:pt>
    <dgm:pt modelId="{FD83A41C-049F-4B2D-A550-F0A1F36C77DA}" type="pres">
      <dgm:prSet presAssocID="{61763E87-2C95-40FA-A7B5-0FD3CD13E67F}" presName="parentText" presStyleLbl="node1" presStyleIdx="0" presStyleCnt="3">
        <dgm:presLayoutVars>
          <dgm:chMax val="0"/>
          <dgm:bulletEnabled val="1"/>
        </dgm:presLayoutVars>
      </dgm:prSet>
      <dgm:spPr/>
    </dgm:pt>
    <dgm:pt modelId="{9FE60500-47C7-48E2-98BF-127F8A87A390}" type="pres">
      <dgm:prSet presAssocID="{61763E87-2C95-40FA-A7B5-0FD3CD13E67F}" presName="childText" presStyleLbl="revTx" presStyleIdx="0" presStyleCnt="3">
        <dgm:presLayoutVars>
          <dgm:bulletEnabled val="1"/>
        </dgm:presLayoutVars>
      </dgm:prSet>
      <dgm:spPr/>
    </dgm:pt>
    <dgm:pt modelId="{501188CF-3314-4F75-A586-1360BC85A0B5}" type="pres">
      <dgm:prSet presAssocID="{E89F186B-16BD-4320-B0D7-73568AF07783}" presName="parentText" presStyleLbl="node1" presStyleIdx="1" presStyleCnt="3">
        <dgm:presLayoutVars>
          <dgm:chMax val="0"/>
          <dgm:bulletEnabled val="1"/>
        </dgm:presLayoutVars>
      </dgm:prSet>
      <dgm:spPr/>
    </dgm:pt>
    <dgm:pt modelId="{6766318E-7AF4-4B93-961B-14AE31BFEDD0}" type="pres">
      <dgm:prSet presAssocID="{E89F186B-16BD-4320-B0D7-73568AF07783}" presName="childText" presStyleLbl="revTx" presStyleIdx="1" presStyleCnt="3">
        <dgm:presLayoutVars>
          <dgm:bulletEnabled val="1"/>
        </dgm:presLayoutVars>
      </dgm:prSet>
      <dgm:spPr/>
    </dgm:pt>
    <dgm:pt modelId="{6DDF590E-BBF7-4B57-B707-806305A95883}" type="pres">
      <dgm:prSet presAssocID="{44CEAED9-07FD-44C3-B6DD-CA6534449B94}" presName="parentText" presStyleLbl="node1" presStyleIdx="2" presStyleCnt="3">
        <dgm:presLayoutVars>
          <dgm:chMax val="0"/>
          <dgm:bulletEnabled val="1"/>
        </dgm:presLayoutVars>
      </dgm:prSet>
      <dgm:spPr/>
    </dgm:pt>
    <dgm:pt modelId="{F763AC6D-7C62-4AA7-9837-4DCC3F48E90E}" type="pres">
      <dgm:prSet presAssocID="{44CEAED9-07FD-44C3-B6DD-CA6534449B94}" presName="childText" presStyleLbl="revTx" presStyleIdx="2" presStyleCnt="3">
        <dgm:presLayoutVars>
          <dgm:bulletEnabled val="1"/>
        </dgm:presLayoutVars>
      </dgm:prSet>
      <dgm:spPr/>
    </dgm:pt>
  </dgm:ptLst>
  <dgm:cxnLst>
    <dgm:cxn modelId="{63ECFB01-5AC3-439B-BB5E-87AC57830CF0}" srcId="{E89F186B-16BD-4320-B0D7-73568AF07783}" destId="{4EF6B9C0-DF07-4450-97ED-2C0220FF797B}" srcOrd="0" destOrd="0" parTransId="{B0D2C4EB-E1FD-4B7B-BD30-838B516645DB}" sibTransId="{10FA64F5-17F6-43E2-8651-4274720D2AA9}"/>
    <dgm:cxn modelId="{F4047B0C-04C8-45A7-9F29-FFA10AFA1AC4}" srcId="{E89F186B-16BD-4320-B0D7-73568AF07783}" destId="{2B04323F-9019-446E-B2E2-60E07CB01765}" srcOrd="3" destOrd="0" parTransId="{FF41C7DA-E044-42DC-97E3-3E8A9EFBA20B}" sibTransId="{50BC13C6-6854-4B5C-8421-4654CBE1AF7A}"/>
    <dgm:cxn modelId="{A1831B14-9102-4125-BBAB-11F3E4B8B0B8}" srcId="{61763E87-2C95-40FA-A7B5-0FD3CD13E67F}" destId="{14C8273D-A4DD-474F-8D9F-B1A75C6CD0F5}" srcOrd="2" destOrd="0" parTransId="{E61F5BCD-8459-4CCE-BEAE-E8CDA9360A68}" sibTransId="{51923DC3-B43C-4049-9EEF-F9AD0976CF7A}"/>
    <dgm:cxn modelId="{8B54DC20-283C-49D0-A63B-BEB65DE0D6B0}" type="presOf" srcId="{E89F186B-16BD-4320-B0D7-73568AF07783}" destId="{501188CF-3314-4F75-A586-1360BC85A0B5}" srcOrd="0" destOrd="0" presId="urn:microsoft.com/office/officeart/2005/8/layout/vList2"/>
    <dgm:cxn modelId="{3CBEB32B-E846-416A-B112-4FDEFF096BEF}" srcId="{61763E87-2C95-40FA-A7B5-0FD3CD13E67F}" destId="{2F838888-CA3E-4229-AEB2-56FB7BDCBB28}" srcOrd="1" destOrd="0" parTransId="{D58F7549-D0BE-4767-90C4-6E7F5DFE2355}" sibTransId="{BE59787B-9BA7-48A7-BFE7-09217DD10648}"/>
    <dgm:cxn modelId="{C939F436-068C-4297-8241-BFB3A9A4F632}" srcId="{44CEAED9-07FD-44C3-B6DD-CA6534449B94}" destId="{6AB1DC4E-8E05-4EBE-B4F7-797693D3BEF4}" srcOrd="1" destOrd="0" parTransId="{D8D06EE1-448B-4FE3-B9CF-57ABA493AF9D}" sibTransId="{47C6DCF6-D8EA-43E8-98D9-77297F64C417}"/>
    <dgm:cxn modelId="{24AFEB5C-D667-4A0C-99A0-7B44E4641705}" type="presOf" srcId="{C146798E-AAEA-4C86-96D0-80DCF370B3C7}" destId="{9FE60500-47C7-48E2-98BF-127F8A87A390}" srcOrd="0" destOrd="3" presId="urn:microsoft.com/office/officeart/2005/8/layout/vList2"/>
    <dgm:cxn modelId="{42EB1E41-27FB-4957-8131-5C930E811674}" type="presOf" srcId="{3CB44335-2EA2-4B7F-985A-4172B80913C5}" destId="{9FE60500-47C7-48E2-98BF-127F8A87A390}" srcOrd="0" destOrd="0" presId="urn:microsoft.com/office/officeart/2005/8/layout/vList2"/>
    <dgm:cxn modelId="{97E9D964-7D6D-4C36-9D05-95F1CC56E11C}" srcId="{1A238D76-C0C3-45A4-A5CD-A22DA791A24A}" destId="{44CEAED9-07FD-44C3-B6DD-CA6534449B94}" srcOrd="2" destOrd="0" parTransId="{5CA0ACA2-3F90-44CD-BF9D-383B902E9818}" sibTransId="{CC27AE24-0A65-4D43-8DD6-073CF37CD0CF}"/>
    <dgm:cxn modelId="{3B3C4169-A7DC-4EDA-BA0A-97F110C74BE1}" srcId="{61763E87-2C95-40FA-A7B5-0FD3CD13E67F}" destId="{C146798E-AAEA-4C86-96D0-80DCF370B3C7}" srcOrd="3" destOrd="0" parTransId="{E8986D83-7C63-4261-AFCA-79663A2BC3D7}" sibTransId="{6DC1AEA7-3753-402C-BC86-F79EA18F36DC}"/>
    <dgm:cxn modelId="{988D6C77-D222-4D82-841E-830B0C84C3E7}" srcId="{1A238D76-C0C3-45A4-A5CD-A22DA791A24A}" destId="{E89F186B-16BD-4320-B0D7-73568AF07783}" srcOrd="1" destOrd="0" parTransId="{D468BAED-0006-412D-AFDC-DF76D58401E2}" sibTransId="{0C802A70-67D0-4D97-9172-BC4A4358C185}"/>
    <dgm:cxn modelId="{49F35B78-13FD-449D-B459-C85BE47E3968}" type="presOf" srcId="{2B04323F-9019-446E-B2E2-60E07CB01765}" destId="{6766318E-7AF4-4B93-961B-14AE31BFEDD0}" srcOrd="0" destOrd="3" presId="urn:microsoft.com/office/officeart/2005/8/layout/vList2"/>
    <dgm:cxn modelId="{D8E95759-8B7E-4CAA-84AA-A1FE3A5BBF25}" type="presOf" srcId="{44CEAED9-07FD-44C3-B6DD-CA6534449B94}" destId="{6DDF590E-BBF7-4B57-B707-806305A95883}" srcOrd="0" destOrd="0" presId="urn:microsoft.com/office/officeart/2005/8/layout/vList2"/>
    <dgm:cxn modelId="{DF1D477A-B712-4B58-A0D9-73BCB4FFA9F7}" type="presOf" srcId="{543A1795-898B-4148-8983-244CBBDFEFEF}" destId="{6766318E-7AF4-4B93-961B-14AE31BFEDD0}" srcOrd="0" destOrd="2" presId="urn:microsoft.com/office/officeart/2005/8/layout/vList2"/>
    <dgm:cxn modelId="{64A11681-79CE-4DD5-AE58-4C1DCA57701D}" type="presOf" srcId="{4EF6B9C0-DF07-4450-97ED-2C0220FF797B}" destId="{6766318E-7AF4-4B93-961B-14AE31BFEDD0}" srcOrd="0" destOrd="0" presId="urn:microsoft.com/office/officeart/2005/8/layout/vList2"/>
    <dgm:cxn modelId="{17A2D882-CD31-42E1-BEDD-42B59B4813DA}" type="presOf" srcId="{2F838888-CA3E-4229-AEB2-56FB7BDCBB28}" destId="{9FE60500-47C7-48E2-98BF-127F8A87A390}" srcOrd="0" destOrd="1" presId="urn:microsoft.com/office/officeart/2005/8/layout/vList2"/>
    <dgm:cxn modelId="{294ED98F-29DC-4509-83C6-E6F7A7422D1E}" srcId="{E89F186B-16BD-4320-B0D7-73568AF07783}" destId="{543A1795-898B-4148-8983-244CBBDFEFEF}" srcOrd="2" destOrd="0" parTransId="{73AA88C6-0140-4A3B-BEA0-A6A42E4B4D45}" sibTransId="{8793E292-4F6E-4EE3-813B-3C79772FF8D2}"/>
    <dgm:cxn modelId="{56E6699D-4255-44C9-9D0F-0FE8A192A0D6}" srcId="{E89F186B-16BD-4320-B0D7-73568AF07783}" destId="{457F1F1E-E659-4596-872E-DECA12E7542F}" srcOrd="1" destOrd="0" parTransId="{16CC2192-901D-4A51-B370-195CFEC8F2C8}" sibTransId="{F34E9288-D636-4F85-A884-DB7F5F90C86A}"/>
    <dgm:cxn modelId="{B4B079A6-9D9F-423A-8EF2-CE21D7DFB3F8}" type="presOf" srcId="{6151F58A-BDBB-4F48-A965-5185502A21C8}" destId="{9FE60500-47C7-48E2-98BF-127F8A87A390}" srcOrd="0" destOrd="4" presId="urn:microsoft.com/office/officeart/2005/8/layout/vList2"/>
    <dgm:cxn modelId="{C783AFB4-E8EB-4BDA-91D4-30A4D60F9CC9}" type="presOf" srcId="{61763E87-2C95-40FA-A7B5-0FD3CD13E67F}" destId="{FD83A41C-049F-4B2D-A550-F0A1F36C77DA}" srcOrd="0" destOrd="0" presId="urn:microsoft.com/office/officeart/2005/8/layout/vList2"/>
    <dgm:cxn modelId="{D5D586B5-184D-40B0-8850-38574CEA150F}" srcId="{44CEAED9-07FD-44C3-B6DD-CA6534449B94}" destId="{8809A5AE-B270-42AA-B25D-D93B95491851}" srcOrd="2" destOrd="0" parTransId="{0FC4BB1C-2241-4D40-88CC-3731A9A837E4}" sibTransId="{31D68FDC-5F1F-4DCC-8DCA-EF708F26CF1F}"/>
    <dgm:cxn modelId="{D53BA1C9-B9FF-494C-B8DB-6137D7E67CF4}" type="presOf" srcId="{14C8273D-A4DD-474F-8D9F-B1A75C6CD0F5}" destId="{9FE60500-47C7-48E2-98BF-127F8A87A390}" srcOrd="0" destOrd="2" presId="urn:microsoft.com/office/officeart/2005/8/layout/vList2"/>
    <dgm:cxn modelId="{85E2F4CB-68F2-447A-8D55-3FD62EAC8FD9}" type="presOf" srcId="{1A238D76-C0C3-45A4-A5CD-A22DA791A24A}" destId="{78715AB8-4CF1-497A-A304-ECDEE3DD3F57}" srcOrd="0" destOrd="0" presId="urn:microsoft.com/office/officeart/2005/8/layout/vList2"/>
    <dgm:cxn modelId="{FD76EFCC-FF4C-4602-8B81-4885C631B750}" srcId="{61763E87-2C95-40FA-A7B5-0FD3CD13E67F}" destId="{3CB44335-2EA2-4B7F-985A-4172B80913C5}" srcOrd="0" destOrd="0" parTransId="{AABC6BC5-704D-49BF-8308-1DB49DB84F86}" sibTransId="{6840E65C-A0B6-437E-AA90-A6919BADA960}"/>
    <dgm:cxn modelId="{0FAC01D0-2A52-4750-A90A-0ED511D43544}" type="presOf" srcId="{8F231872-5DE0-4ECA-A499-B6275AD62A41}" destId="{F763AC6D-7C62-4AA7-9837-4DCC3F48E90E}" srcOrd="0" destOrd="0" presId="urn:microsoft.com/office/officeart/2005/8/layout/vList2"/>
    <dgm:cxn modelId="{01BA66DE-F68E-49E5-9A99-487994EF7BFB}" srcId="{61763E87-2C95-40FA-A7B5-0FD3CD13E67F}" destId="{6151F58A-BDBB-4F48-A965-5185502A21C8}" srcOrd="4" destOrd="0" parTransId="{4406C19F-2BBB-4A6D-84CA-B15FED11118E}" sibTransId="{6D306A69-81E9-43FB-BC62-AB9B24220BD9}"/>
    <dgm:cxn modelId="{491DF7DE-8B81-4649-838E-AC5C2CD2905A}" type="presOf" srcId="{6AB1DC4E-8E05-4EBE-B4F7-797693D3BEF4}" destId="{F763AC6D-7C62-4AA7-9837-4DCC3F48E90E}" srcOrd="0" destOrd="1" presId="urn:microsoft.com/office/officeart/2005/8/layout/vList2"/>
    <dgm:cxn modelId="{D6D648E1-6927-43FB-A410-079523036410}" srcId="{1A238D76-C0C3-45A4-A5CD-A22DA791A24A}" destId="{61763E87-2C95-40FA-A7B5-0FD3CD13E67F}" srcOrd="0" destOrd="0" parTransId="{27BEBF21-63D4-44EC-8523-395AF5877BB2}" sibTransId="{EF8315B2-4E9C-4A24-814E-81768AD07377}"/>
    <dgm:cxn modelId="{A474C2FB-799F-448C-A8F4-25C813BA684D}" srcId="{44CEAED9-07FD-44C3-B6DD-CA6534449B94}" destId="{8F231872-5DE0-4ECA-A499-B6275AD62A41}" srcOrd="0" destOrd="0" parTransId="{1D0FBE8D-9E36-4CA9-B038-42670E29B41C}" sibTransId="{438DDFCD-0BFE-4E78-AE5D-4BDED1DE0281}"/>
    <dgm:cxn modelId="{B19B23FC-867C-4825-998D-FE85C1B0A41D}" type="presOf" srcId="{8809A5AE-B270-42AA-B25D-D93B95491851}" destId="{F763AC6D-7C62-4AA7-9837-4DCC3F48E90E}" srcOrd="0" destOrd="2" presId="urn:microsoft.com/office/officeart/2005/8/layout/vList2"/>
    <dgm:cxn modelId="{ACBF07FE-8957-4C10-871E-007A209BE30B}" type="presOf" srcId="{457F1F1E-E659-4596-872E-DECA12E7542F}" destId="{6766318E-7AF4-4B93-961B-14AE31BFEDD0}" srcOrd="0" destOrd="1" presId="urn:microsoft.com/office/officeart/2005/8/layout/vList2"/>
    <dgm:cxn modelId="{D7F41A59-B7A2-4DCA-AECD-76D492F44E2B}" type="presParOf" srcId="{78715AB8-4CF1-497A-A304-ECDEE3DD3F57}" destId="{FD83A41C-049F-4B2D-A550-F0A1F36C77DA}" srcOrd="0" destOrd="0" presId="urn:microsoft.com/office/officeart/2005/8/layout/vList2"/>
    <dgm:cxn modelId="{896B3861-0456-44DE-A1CF-FB9DAB235C79}" type="presParOf" srcId="{78715AB8-4CF1-497A-A304-ECDEE3DD3F57}" destId="{9FE60500-47C7-48E2-98BF-127F8A87A390}" srcOrd="1" destOrd="0" presId="urn:microsoft.com/office/officeart/2005/8/layout/vList2"/>
    <dgm:cxn modelId="{E50A34B3-A8DC-4676-91A8-5BDED485821A}" type="presParOf" srcId="{78715AB8-4CF1-497A-A304-ECDEE3DD3F57}" destId="{501188CF-3314-4F75-A586-1360BC85A0B5}" srcOrd="2" destOrd="0" presId="urn:microsoft.com/office/officeart/2005/8/layout/vList2"/>
    <dgm:cxn modelId="{9C4BB29D-E517-48BA-B9F7-F43E3072BE9C}" type="presParOf" srcId="{78715AB8-4CF1-497A-A304-ECDEE3DD3F57}" destId="{6766318E-7AF4-4B93-961B-14AE31BFEDD0}" srcOrd="3" destOrd="0" presId="urn:microsoft.com/office/officeart/2005/8/layout/vList2"/>
    <dgm:cxn modelId="{C1C89F9F-AA59-4B43-98BD-CEB3765345A2}" type="presParOf" srcId="{78715AB8-4CF1-497A-A304-ECDEE3DD3F57}" destId="{6DDF590E-BBF7-4B57-B707-806305A95883}" srcOrd="4" destOrd="0" presId="urn:microsoft.com/office/officeart/2005/8/layout/vList2"/>
    <dgm:cxn modelId="{9878F2D8-11A5-4313-919E-B53DE3727DF4}" type="presParOf" srcId="{78715AB8-4CF1-497A-A304-ECDEE3DD3F57}" destId="{F763AC6D-7C62-4AA7-9837-4DCC3F48E90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E33BB3-FE9F-4933-B674-7DE1D1CA909C}"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D5D8B6F4-DA0B-41E4-8881-730282377695}">
      <dgm:prSet/>
      <dgm:spPr/>
      <dgm:t>
        <a:bodyPr/>
        <a:lstStyle/>
        <a:p>
          <a:r>
            <a:rPr lang="en-US" b="0" i="0" baseline="0"/>
            <a:t>Goals</a:t>
          </a:r>
          <a:endParaRPr lang="en-US"/>
        </a:p>
      </dgm:t>
    </dgm:pt>
    <dgm:pt modelId="{35368D33-BE57-4DE7-A985-C01F34A9E67F}" type="parTrans" cxnId="{A2E10A56-7F47-4279-8181-D02BEE15A64E}">
      <dgm:prSet/>
      <dgm:spPr/>
      <dgm:t>
        <a:bodyPr/>
        <a:lstStyle/>
        <a:p>
          <a:endParaRPr lang="en-US"/>
        </a:p>
      </dgm:t>
    </dgm:pt>
    <dgm:pt modelId="{2B964FDF-C140-4655-B405-0A7EB7177620}" type="sibTrans" cxnId="{A2E10A56-7F47-4279-8181-D02BEE15A64E}">
      <dgm:prSet/>
      <dgm:spPr/>
      <dgm:t>
        <a:bodyPr/>
        <a:lstStyle/>
        <a:p>
          <a:endParaRPr lang="en-US"/>
        </a:p>
      </dgm:t>
    </dgm:pt>
    <dgm:pt modelId="{D72B663E-2490-421A-BEC3-A5CFA0C8EB1C}">
      <dgm:prSet/>
      <dgm:spPr/>
      <dgm:t>
        <a:bodyPr/>
        <a:lstStyle/>
        <a:p>
          <a:r>
            <a:rPr lang="en-US" b="0" i="0" baseline="0" dirty="0"/>
            <a:t>Combat Perceived Threat of Pantheism and Antinomianism</a:t>
          </a:r>
          <a:endParaRPr lang="en-US" dirty="0"/>
        </a:p>
      </dgm:t>
    </dgm:pt>
    <dgm:pt modelId="{9B9CB524-2540-40B1-8992-E61D89E70829}" type="parTrans" cxnId="{53DB912D-999D-4CC5-992B-09860456BA18}">
      <dgm:prSet/>
      <dgm:spPr/>
      <dgm:t>
        <a:bodyPr/>
        <a:lstStyle/>
        <a:p>
          <a:endParaRPr lang="en-US"/>
        </a:p>
      </dgm:t>
    </dgm:pt>
    <dgm:pt modelId="{0B4623E3-9B5F-4241-A5B6-8128336DB92B}" type="sibTrans" cxnId="{53DB912D-999D-4CC5-992B-09860456BA18}">
      <dgm:prSet/>
      <dgm:spPr/>
      <dgm:t>
        <a:bodyPr/>
        <a:lstStyle/>
        <a:p>
          <a:endParaRPr lang="en-US"/>
        </a:p>
      </dgm:t>
    </dgm:pt>
    <dgm:pt modelId="{29262F54-02DA-4EEA-876A-829C23B6721B}">
      <dgm:prSet/>
      <dgm:spPr/>
      <dgm:t>
        <a:bodyPr/>
        <a:lstStyle/>
        <a:p>
          <a:r>
            <a:rPr lang="en-US" b="0" i="1" baseline="0"/>
            <a:t>Hasidism and “Cleaving” to God</a:t>
          </a:r>
          <a:endParaRPr lang="en-US"/>
        </a:p>
      </dgm:t>
    </dgm:pt>
    <dgm:pt modelId="{D0691CC8-EDAC-4C80-85D1-A9D1E3E535F9}" type="parTrans" cxnId="{9A2AA84D-535B-499E-B160-B2D08589EF59}">
      <dgm:prSet/>
      <dgm:spPr/>
      <dgm:t>
        <a:bodyPr/>
        <a:lstStyle/>
        <a:p>
          <a:endParaRPr lang="en-US"/>
        </a:p>
      </dgm:t>
    </dgm:pt>
    <dgm:pt modelId="{555A458A-C7E9-4EDE-8EC2-592EB7E3FBDF}" type="sibTrans" cxnId="{9A2AA84D-535B-499E-B160-B2D08589EF59}">
      <dgm:prSet/>
      <dgm:spPr/>
      <dgm:t>
        <a:bodyPr/>
        <a:lstStyle/>
        <a:p>
          <a:endParaRPr lang="en-US"/>
        </a:p>
      </dgm:t>
    </dgm:pt>
    <dgm:pt modelId="{AC2CD39D-F880-4EA4-906E-14CCEECFF758}">
      <dgm:prSet/>
      <dgm:spPr/>
      <dgm:t>
        <a:bodyPr/>
        <a:lstStyle/>
        <a:p>
          <a:r>
            <a:rPr lang="en-US" b="0" i="0" baseline="0" dirty="0"/>
            <a:t>Support Observance of Commandments and Study of Torah</a:t>
          </a:r>
          <a:endParaRPr lang="en-US" dirty="0"/>
        </a:p>
      </dgm:t>
    </dgm:pt>
    <dgm:pt modelId="{14FED4B6-1B74-4A44-8FDA-BC653CE34938}" type="parTrans" cxnId="{4F3C88FF-044A-4090-95C5-8C3417A8661F}">
      <dgm:prSet/>
      <dgm:spPr/>
      <dgm:t>
        <a:bodyPr/>
        <a:lstStyle/>
        <a:p>
          <a:endParaRPr lang="en-US"/>
        </a:p>
      </dgm:t>
    </dgm:pt>
    <dgm:pt modelId="{5E24C29C-1071-4540-98D1-3890D4FB0BDA}" type="sibTrans" cxnId="{4F3C88FF-044A-4090-95C5-8C3417A8661F}">
      <dgm:prSet/>
      <dgm:spPr/>
      <dgm:t>
        <a:bodyPr/>
        <a:lstStyle/>
        <a:p>
          <a:endParaRPr lang="en-US"/>
        </a:p>
      </dgm:t>
    </dgm:pt>
    <dgm:pt modelId="{224A9723-D7DB-49F5-90D9-282E867F25FD}">
      <dgm:prSet/>
      <dgm:spPr/>
      <dgm:t>
        <a:bodyPr/>
        <a:lstStyle/>
        <a:p>
          <a:r>
            <a:rPr lang="en-US" b="0" i="0" baseline="0"/>
            <a:t>Structure</a:t>
          </a:r>
          <a:endParaRPr lang="en-US"/>
        </a:p>
      </dgm:t>
    </dgm:pt>
    <dgm:pt modelId="{CE77B2C5-C9E2-4C9A-9686-37EF12E0CD9E}" type="parTrans" cxnId="{B31CB1E1-CCBF-4DDF-B281-9788F55AF692}">
      <dgm:prSet/>
      <dgm:spPr/>
      <dgm:t>
        <a:bodyPr/>
        <a:lstStyle/>
        <a:p>
          <a:endParaRPr lang="en-US"/>
        </a:p>
      </dgm:t>
    </dgm:pt>
    <dgm:pt modelId="{3B4274DF-8633-4B2B-9B28-803BB0BAAE89}" type="sibTrans" cxnId="{B31CB1E1-CCBF-4DDF-B281-9788F55AF692}">
      <dgm:prSet/>
      <dgm:spPr/>
      <dgm:t>
        <a:bodyPr/>
        <a:lstStyle/>
        <a:p>
          <a:endParaRPr lang="en-US"/>
        </a:p>
      </dgm:t>
    </dgm:pt>
    <dgm:pt modelId="{A247BF28-69FE-440F-A2F3-59BDCA585A66}">
      <dgm:prSet/>
      <dgm:spPr/>
      <dgm:t>
        <a:bodyPr/>
        <a:lstStyle/>
        <a:p>
          <a:pPr>
            <a:buFont typeface="+mj-lt"/>
            <a:buAutoNum type="romanUcPeriod"/>
          </a:pPr>
          <a:r>
            <a:rPr lang="en-US" b="0" i="0" baseline="0" dirty="0"/>
            <a:t>Kabbalistic Cosmology and Anthropology</a:t>
          </a:r>
          <a:endParaRPr lang="en-US" dirty="0"/>
        </a:p>
      </dgm:t>
    </dgm:pt>
    <dgm:pt modelId="{59276ED7-F647-4EE6-9A3F-03D61CE23326}" type="parTrans" cxnId="{71EC2835-38A0-4BB8-8AEA-62C4C588D41E}">
      <dgm:prSet/>
      <dgm:spPr/>
      <dgm:t>
        <a:bodyPr/>
        <a:lstStyle/>
        <a:p>
          <a:endParaRPr lang="en-US"/>
        </a:p>
      </dgm:t>
    </dgm:pt>
    <dgm:pt modelId="{61814331-05C4-4945-9E62-DBCDBA85737A}" type="sibTrans" cxnId="{71EC2835-38A0-4BB8-8AEA-62C4C588D41E}">
      <dgm:prSet/>
      <dgm:spPr/>
      <dgm:t>
        <a:bodyPr/>
        <a:lstStyle/>
        <a:p>
          <a:endParaRPr lang="en-US"/>
        </a:p>
      </dgm:t>
    </dgm:pt>
    <dgm:pt modelId="{7283FE65-F9FA-4A5D-9646-0646E2F2C847}">
      <dgm:prSet/>
      <dgm:spPr/>
      <dgm:t>
        <a:bodyPr/>
        <a:lstStyle/>
        <a:p>
          <a:pPr>
            <a:buFont typeface="+mj-lt"/>
            <a:buAutoNum type="romanUcPeriod"/>
          </a:pPr>
          <a:r>
            <a:rPr lang="en-US" b="0" i="0" baseline="0" dirty="0"/>
            <a:t> Prayer as Mediating Relation between God and Universe</a:t>
          </a:r>
          <a:endParaRPr lang="en-US" dirty="0"/>
        </a:p>
      </dgm:t>
    </dgm:pt>
    <dgm:pt modelId="{37843440-6225-47D7-9FF5-4638F366BB43}" type="parTrans" cxnId="{6423C69F-3598-4AD9-A6A4-A0814A8DFFCD}">
      <dgm:prSet/>
      <dgm:spPr/>
      <dgm:t>
        <a:bodyPr/>
        <a:lstStyle/>
        <a:p>
          <a:endParaRPr lang="en-US"/>
        </a:p>
      </dgm:t>
    </dgm:pt>
    <dgm:pt modelId="{9D756FC0-00BF-4B58-ACE7-24DDFD919029}" type="sibTrans" cxnId="{6423C69F-3598-4AD9-A6A4-A0814A8DFFCD}">
      <dgm:prSet/>
      <dgm:spPr/>
      <dgm:t>
        <a:bodyPr/>
        <a:lstStyle/>
        <a:p>
          <a:endParaRPr lang="en-US"/>
        </a:p>
      </dgm:t>
    </dgm:pt>
    <dgm:pt modelId="{B17BB8BF-B550-4590-AB90-D589DF9EEF21}">
      <dgm:prSet/>
      <dgm:spPr/>
      <dgm:t>
        <a:bodyPr/>
        <a:lstStyle/>
        <a:p>
          <a:pPr>
            <a:buFont typeface="+mj-lt"/>
            <a:buAutoNum type="romanUcPeriod"/>
          </a:pPr>
          <a:r>
            <a:rPr lang="en-US" b="0" i="0" baseline="0" dirty="0"/>
            <a:t> Divine “Contraction” as Response to Pantheism and Antinomianism</a:t>
          </a:r>
          <a:endParaRPr lang="en-US" dirty="0"/>
        </a:p>
      </dgm:t>
    </dgm:pt>
    <dgm:pt modelId="{8B467A62-8851-4537-9D92-19D59A196AD8}" type="parTrans" cxnId="{8F049AFC-A69A-44AA-B69F-2AF5A3A27F37}">
      <dgm:prSet/>
      <dgm:spPr/>
      <dgm:t>
        <a:bodyPr/>
        <a:lstStyle/>
        <a:p>
          <a:endParaRPr lang="en-US"/>
        </a:p>
      </dgm:t>
    </dgm:pt>
    <dgm:pt modelId="{DE31EC2F-1D18-4F06-918B-38F6056C2410}" type="sibTrans" cxnId="{8F049AFC-A69A-44AA-B69F-2AF5A3A27F37}">
      <dgm:prSet/>
      <dgm:spPr/>
      <dgm:t>
        <a:bodyPr/>
        <a:lstStyle/>
        <a:p>
          <a:endParaRPr lang="en-US"/>
        </a:p>
      </dgm:t>
    </dgm:pt>
    <dgm:pt modelId="{8E1D9ADA-0CD4-4EFC-B4CF-A06003A6F6C8}">
      <dgm:prSet/>
      <dgm:spPr/>
      <dgm:t>
        <a:bodyPr/>
        <a:lstStyle/>
        <a:p>
          <a:pPr>
            <a:buFont typeface="+mj-lt"/>
            <a:buAutoNum type="romanUcPeriod"/>
          </a:pPr>
          <a:r>
            <a:rPr lang="en-US" b="0" i="0" baseline="0" dirty="0"/>
            <a:t> The Unique Cosmogonical Role of the Torah</a:t>
          </a:r>
          <a:endParaRPr lang="en-US" dirty="0"/>
        </a:p>
      </dgm:t>
    </dgm:pt>
    <dgm:pt modelId="{41F0862E-E595-4D1B-83AB-D882E7155596}" type="parTrans" cxnId="{C92879A7-3207-48AC-9BCD-222FA471BF7D}">
      <dgm:prSet/>
      <dgm:spPr/>
      <dgm:t>
        <a:bodyPr/>
        <a:lstStyle/>
        <a:p>
          <a:endParaRPr lang="en-US"/>
        </a:p>
      </dgm:t>
    </dgm:pt>
    <dgm:pt modelId="{F870FA59-718B-4B6D-A14E-0D1E0268C803}" type="sibTrans" cxnId="{C92879A7-3207-48AC-9BCD-222FA471BF7D}">
      <dgm:prSet/>
      <dgm:spPr/>
      <dgm:t>
        <a:bodyPr/>
        <a:lstStyle/>
        <a:p>
          <a:endParaRPr lang="en-US"/>
        </a:p>
      </dgm:t>
    </dgm:pt>
    <dgm:pt modelId="{4FDF1312-E2A0-42C4-BDBA-E1DFF995B946}" type="pres">
      <dgm:prSet presAssocID="{EAE33BB3-FE9F-4933-B674-7DE1D1CA909C}" presName="linear" presStyleCnt="0">
        <dgm:presLayoutVars>
          <dgm:dir/>
          <dgm:animLvl val="lvl"/>
          <dgm:resizeHandles val="exact"/>
        </dgm:presLayoutVars>
      </dgm:prSet>
      <dgm:spPr/>
    </dgm:pt>
    <dgm:pt modelId="{6BFB869D-880E-4335-ADAC-8D11419BCF8B}" type="pres">
      <dgm:prSet presAssocID="{D5D8B6F4-DA0B-41E4-8881-730282377695}" presName="parentLin" presStyleCnt="0"/>
      <dgm:spPr/>
    </dgm:pt>
    <dgm:pt modelId="{7E321169-6915-47F3-9EC5-03BE4BAD9B9B}" type="pres">
      <dgm:prSet presAssocID="{D5D8B6F4-DA0B-41E4-8881-730282377695}" presName="parentLeftMargin" presStyleLbl="node1" presStyleIdx="0" presStyleCnt="2"/>
      <dgm:spPr/>
    </dgm:pt>
    <dgm:pt modelId="{77170399-4E7D-436E-8DF4-783C03B357C0}" type="pres">
      <dgm:prSet presAssocID="{D5D8B6F4-DA0B-41E4-8881-730282377695}" presName="parentText" presStyleLbl="node1" presStyleIdx="0" presStyleCnt="2">
        <dgm:presLayoutVars>
          <dgm:chMax val="0"/>
          <dgm:bulletEnabled val="1"/>
        </dgm:presLayoutVars>
      </dgm:prSet>
      <dgm:spPr/>
    </dgm:pt>
    <dgm:pt modelId="{585DE882-6072-43F4-871B-C6263022BCEE}" type="pres">
      <dgm:prSet presAssocID="{D5D8B6F4-DA0B-41E4-8881-730282377695}" presName="negativeSpace" presStyleCnt="0"/>
      <dgm:spPr/>
    </dgm:pt>
    <dgm:pt modelId="{5A874093-26AE-41DE-9BFC-D157A1B99EDC}" type="pres">
      <dgm:prSet presAssocID="{D5D8B6F4-DA0B-41E4-8881-730282377695}" presName="childText" presStyleLbl="conFgAcc1" presStyleIdx="0" presStyleCnt="2">
        <dgm:presLayoutVars>
          <dgm:bulletEnabled val="1"/>
        </dgm:presLayoutVars>
      </dgm:prSet>
      <dgm:spPr/>
    </dgm:pt>
    <dgm:pt modelId="{B495A537-0733-4FD4-8F6A-6045A4258278}" type="pres">
      <dgm:prSet presAssocID="{2B964FDF-C140-4655-B405-0A7EB7177620}" presName="spaceBetweenRectangles" presStyleCnt="0"/>
      <dgm:spPr/>
    </dgm:pt>
    <dgm:pt modelId="{352F855A-225B-4ACC-AD8F-773A51BD2399}" type="pres">
      <dgm:prSet presAssocID="{224A9723-D7DB-49F5-90D9-282E867F25FD}" presName="parentLin" presStyleCnt="0"/>
      <dgm:spPr/>
    </dgm:pt>
    <dgm:pt modelId="{F6AA2896-1282-435E-B1F4-E4B804324A2F}" type="pres">
      <dgm:prSet presAssocID="{224A9723-D7DB-49F5-90D9-282E867F25FD}" presName="parentLeftMargin" presStyleLbl="node1" presStyleIdx="0" presStyleCnt="2"/>
      <dgm:spPr/>
    </dgm:pt>
    <dgm:pt modelId="{126DAB0A-B5CB-47B5-B623-1AEEF7EB2018}" type="pres">
      <dgm:prSet presAssocID="{224A9723-D7DB-49F5-90D9-282E867F25FD}" presName="parentText" presStyleLbl="node1" presStyleIdx="1" presStyleCnt="2">
        <dgm:presLayoutVars>
          <dgm:chMax val="0"/>
          <dgm:bulletEnabled val="1"/>
        </dgm:presLayoutVars>
      </dgm:prSet>
      <dgm:spPr/>
    </dgm:pt>
    <dgm:pt modelId="{79BC95D8-3F01-41B4-AB76-DE60F5B2429B}" type="pres">
      <dgm:prSet presAssocID="{224A9723-D7DB-49F5-90D9-282E867F25FD}" presName="negativeSpace" presStyleCnt="0"/>
      <dgm:spPr/>
    </dgm:pt>
    <dgm:pt modelId="{90ACD2A7-2972-4B88-95E7-5167EBA46783}" type="pres">
      <dgm:prSet presAssocID="{224A9723-D7DB-49F5-90D9-282E867F25FD}" presName="childText" presStyleLbl="conFgAcc1" presStyleIdx="1" presStyleCnt="2">
        <dgm:presLayoutVars>
          <dgm:bulletEnabled val="1"/>
        </dgm:presLayoutVars>
      </dgm:prSet>
      <dgm:spPr/>
    </dgm:pt>
  </dgm:ptLst>
  <dgm:cxnLst>
    <dgm:cxn modelId="{53DB912D-999D-4CC5-992B-09860456BA18}" srcId="{D5D8B6F4-DA0B-41E4-8881-730282377695}" destId="{D72B663E-2490-421A-BEC3-A5CFA0C8EB1C}" srcOrd="0" destOrd="0" parTransId="{9B9CB524-2540-40B1-8992-E61D89E70829}" sibTransId="{0B4623E3-9B5F-4241-A5B6-8128336DB92B}"/>
    <dgm:cxn modelId="{71EC2835-38A0-4BB8-8AEA-62C4C588D41E}" srcId="{224A9723-D7DB-49F5-90D9-282E867F25FD}" destId="{A247BF28-69FE-440F-A2F3-59BDCA585A66}" srcOrd="0" destOrd="0" parTransId="{59276ED7-F647-4EE6-9A3F-03D61CE23326}" sibTransId="{61814331-05C4-4945-9E62-DBCDBA85737A}"/>
    <dgm:cxn modelId="{50CA6144-AB45-494F-87EE-A7518F5C1E34}" type="presOf" srcId="{D5D8B6F4-DA0B-41E4-8881-730282377695}" destId="{7E321169-6915-47F3-9EC5-03BE4BAD9B9B}" srcOrd="0" destOrd="0" presId="urn:microsoft.com/office/officeart/2005/8/layout/list1"/>
    <dgm:cxn modelId="{13C9E567-24AE-43B4-BFB0-F54DB173A727}" type="presOf" srcId="{D72B663E-2490-421A-BEC3-A5CFA0C8EB1C}" destId="{5A874093-26AE-41DE-9BFC-D157A1B99EDC}" srcOrd="0" destOrd="0" presId="urn:microsoft.com/office/officeart/2005/8/layout/list1"/>
    <dgm:cxn modelId="{9A2AA84D-535B-499E-B160-B2D08589EF59}" srcId="{D72B663E-2490-421A-BEC3-A5CFA0C8EB1C}" destId="{29262F54-02DA-4EEA-876A-829C23B6721B}" srcOrd="0" destOrd="0" parTransId="{D0691CC8-EDAC-4C80-85D1-A9D1E3E535F9}" sibTransId="{555A458A-C7E9-4EDE-8EC2-592EB7E3FBDF}"/>
    <dgm:cxn modelId="{40C0C370-40B0-4AFD-806A-F8735136EE62}" type="presOf" srcId="{7283FE65-F9FA-4A5D-9646-0646E2F2C847}" destId="{90ACD2A7-2972-4B88-95E7-5167EBA46783}" srcOrd="0" destOrd="1" presId="urn:microsoft.com/office/officeart/2005/8/layout/list1"/>
    <dgm:cxn modelId="{97218771-1D3B-488D-985B-D348FE2CB1AB}" type="presOf" srcId="{D5D8B6F4-DA0B-41E4-8881-730282377695}" destId="{77170399-4E7D-436E-8DF4-783C03B357C0}" srcOrd="1" destOrd="0" presId="urn:microsoft.com/office/officeart/2005/8/layout/list1"/>
    <dgm:cxn modelId="{A2E10A56-7F47-4279-8181-D02BEE15A64E}" srcId="{EAE33BB3-FE9F-4933-B674-7DE1D1CA909C}" destId="{D5D8B6F4-DA0B-41E4-8881-730282377695}" srcOrd="0" destOrd="0" parTransId="{35368D33-BE57-4DE7-A985-C01F34A9E67F}" sibTransId="{2B964FDF-C140-4655-B405-0A7EB7177620}"/>
    <dgm:cxn modelId="{35832679-BA4A-4A75-82C3-AB74A32BF255}" type="presOf" srcId="{AC2CD39D-F880-4EA4-906E-14CCEECFF758}" destId="{5A874093-26AE-41DE-9BFC-D157A1B99EDC}" srcOrd="0" destOrd="2" presId="urn:microsoft.com/office/officeart/2005/8/layout/list1"/>
    <dgm:cxn modelId="{34BF3D86-41B0-4BB2-A8A5-5F833E6924E2}" type="presOf" srcId="{8E1D9ADA-0CD4-4EFC-B4CF-A06003A6F6C8}" destId="{90ACD2A7-2972-4B88-95E7-5167EBA46783}" srcOrd="0" destOrd="3" presId="urn:microsoft.com/office/officeart/2005/8/layout/list1"/>
    <dgm:cxn modelId="{13E14C8B-7848-4DB0-A6FB-21D402B5D5CB}" type="presOf" srcId="{29262F54-02DA-4EEA-876A-829C23B6721B}" destId="{5A874093-26AE-41DE-9BFC-D157A1B99EDC}" srcOrd="0" destOrd="1" presId="urn:microsoft.com/office/officeart/2005/8/layout/list1"/>
    <dgm:cxn modelId="{3BDCDD93-1BB7-443B-861C-F5E172F2E118}" type="presOf" srcId="{B17BB8BF-B550-4590-AB90-D589DF9EEF21}" destId="{90ACD2A7-2972-4B88-95E7-5167EBA46783}" srcOrd="0" destOrd="2" presId="urn:microsoft.com/office/officeart/2005/8/layout/list1"/>
    <dgm:cxn modelId="{6423C69F-3598-4AD9-A6A4-A0814A8DFFCD}" srcId="{224A9723-D7DB-49F5-90D9-282E867F25FD}" destId="{7283FE65-F9FA-4A5D-9646-0646E2F2C847}" srcOrd="1" destOrd="0" parTransId="{37843440-6225-47D7-9FF5-4638F366BB43}" sibTransId="{9D756FC0-00BF-4B58-ACE7-24DDFD919029}"/>
    <dgm:cxn modelId="{C92879A7-3207-48AC-9BCD-222FA471BF7D}" srcId="{224A9723-D7DB-49F5-90D9-282E867F25FD}" destId="{8E1D9ADA-0CD4-4EFC-B4CF-A06003A6F6C8}" srcOrd="3" destOrd="0" parTransId="{41F0862E-E595-4D1B-83AB-D882E7155596}" sibTransId="{F870FA59-718B-4B6D-A14E-0D1E0268C803}"/>
    <dgm:cxn modelId="{552E66AD-AB75-4252-A13C-BD9CB8168045}" type="presOf" srcId="{224A9723-D7DB-49F5-90D9-282E867F25FD}" destId="{F6AA2896-1282-435E-B1F4-E4B804324A2F}" srcOrd="0" destOrd="0" presId="urn:microsoft.com/office/officeart/2005/8/layout/list1"/>
    <dgm:cxn modelId="{D071D7C4-8919-4BF1-ABFC-8DE8D2067418}" type="presOf" srcId="{EAE33BB3-FE9F-4933-B674-7DE1D1CA909C}" destId="{4FDF1312-E2A0-42C4-BDBA-E1DFF995B946}" srcOrd="0" destOrd="0" presId="urn:microsoft.com/office/officeart/2005/8/layout/list1"/>
    <dgm:cxn modelId="{4F8C72C7-7BA6-448D-9B75-F3C43ACD0BB8}" type="presOf" srcId="{A247BF28-69FE-440F-A2F3-59BDCA585A66}" destId="{90ACD2A7-2972-4B88-95E7-5167EBA46783}" srcOrd="0" destOrd="0" presId="urn:microsoft.com/office/officeart/2005/8/layout/list1"/>
    <dgm:cxn modelId="{B31CB1E1-CCBF-4DDF-B281-9788F55AF692}" srcId="{EAE33BB3-FE9F-4933-B674-7DE1D1CA909C}" destId="{224A9723-D7DB-49F5-90D9-282E867F25FD}" srcOrd="1" destOrd="0" parTransId="{CE77B2C5-C9E2-4C9A-9686-37EF12E0CD9E}" sibTransId="{3B4274DF-8633-4B2B-9B28-803BB0BAAE89}"/>
    <dgm:cxn modelId="{D14BEEF9-772A-4CC0-A8F2-BDEE8CA82BD7}" type="presOf" srcId="{224A9723-D7DB-49F5-90D9-282E867F25FD}" destId="{126DAB0A-B5CB-47B5-B623-1AEEF7EB2018}" srcOrd="1" destOrd="0" presId="urn:microsoft.com/office/officeart/2005/8/layout/list1"/>
    <dgm:cxn modelId="{8F049AFC-A69A-44AA-B69F-2AF5A3A27F37}" srcId="{224A9723-D7DB-49F5-90D9-282E867F25FD}" destId="{B17BB8BF-B550-4590-AB90-D589DF9EEF21}" srcOrd="2" destOrd="0" parTransId="{8B467A62-8851-4537-9D92-19D59A196AD8}" sibTransId="{DE31EC2F-1D18-4F06-918B-38F6056C2410}"/>
    <dgm:cxn modelId="{4F3C88FF-044A-4090-95C5-8C3417A8661F}" srcId="{D5D8B6F4-DA0B-41E4-8881-730282377695}" destId="{AC2CD39D-F880-4EA4-906E-14CCEECFF758}" srcOrd="1" destOrd="0" parTransId="{14FED4B6-1B74-4A44-8FDA-BC653CE34938}" sibTransId="{5E24C29C-1071-4540-98D1-3890D4FB0BDA}"/>
    <dgm:cxn modelId="{22BE8114-681A-441E-94C8-70DC12ED1A3B}" type="presParOf" srcId="{4FDF1312-E2A0-42C4-BDBA-E1DFF995B946}" destId="{6BFB869D-880E-4335-ADAC-8D11419BCF8B}" srcOrd="0" destOrd="0" presId="urn:microsoft.com/office/officeart/2005/8/layout/list1"/>
    <dgm:cxn modelId="{D90F23C4-B250-4032-8C90-9E60EBCB2823}" type="presParOf" srcId="{6BFB869D-880E-4335-ADAC-8D11419BCF8B}" destId="{7E321169-6915-47F3-9EC5-03BE4BAD9B9B}" srcOrd="0" destOrd="0" presId="urn:microsoft.com/office/officeart/2005/8/layout/list1"/>
    <dgm:cxn modelId="{1E3CCF2F-C07F-41D5-AA6E-FE0BB2958C7E}" type="presParOf" srcId="{6BFB869D-880E-4335-ADAC-8D11419BCF8B}" destId="{77170399-4E7D-436E-8DF4-783C03B357C0}" srcOrd="1" destOrd="0" presId="urn:microsoft.com/office/officeart/2005/8/layout/list1"/>
    <dgm:cxn modelId="{5DF9CC5F-F667-4F39-A0A0-257A5916267B}" type="presParOf" srcId="{4FDF1312-E2A0-42C4-BDBA-E1DFF995B946}" destId="{585DE882-6072-43F4-871B-C6263022BCEE}" srcOrd="1" destOrd="0" presId="urn:microsoft.com/office/officeart/2005/8/layout/list1"/>
    <dgm:cxn modelId="{33E3BFDF-9287-44F5-907E-E0196975C15F}" type="presParOf" srcId="{4FDF1312-E2A0-42C4-BDBA-E1DFF995B946}" destId="{5A874093-26AE-41DE-9BFC-D157A1B99EDC}" srcOrd="2" destOrd="0" presId="urn:microsoft.com/office/officeart/2005/8/layout/list1"/>
    <dgm:cxn modelId="{95C6CE57-5D11-47C3-8021-60048ADE32CF}" type="presParOf" srcId="{4FDF1312-E2A0-42C4-BDBA-E1DFF995B946}" destId="{B495A537-0733-4FD4-8F6A-6045A4258278}" srcOrd="3" destOrd="0" presId="urn:microsoft.com/office/officeart/2005/8/layout/list1"/>
    <dgm:cxn modelId="{9E3B0A42-0224-4328-ACB7-0C9323B528C3}" type="presParOf" srcId="{4FDF1312-E2A0-42C4-BDBA-E1DFF995B946}" destId="{352F855A-225B-4ACC-AD8F-773A51BD2399}" srcOrd="4" destOrd="0" presId="urn:microsoft.com/office/officeart/2005/8/layout/list1"/>
    <dgm:cxn modelId="{F908294C-4677-4C9F-88C3-1721AEB46B89}" type="presParOf" srcId="{352F855A-225B-4ACC-AD8F-773A51BD2399}" destId="{F6AA2896-1282-435E-B1F4-E4B804324A2F}" srcOrd="0" destOrd="0" presId="urn:microsoft.com/office/officeart/2005/8/layout/list1"/>
    <dgm:cxn modelId="{A9B239B6-5905-4081-AE93-150B073525CC}" type="presParOf" srcId="{352F855A-225B-4ACC-AD8F-773A51BD2399}" destId="{126DAB0A-B5CB-47B5-B623-1AEEF7EB2018}" srcOrd="1" destOrd="0" presId="urn:microsoft.com/office/officeart/2005/8/layout/list1"/>
    <dgm:cxn modelId="{2883C2B4-C42D-425D-B302-BA878D7B0825}" type="presParOf" srcId="{4FDF1312-E2A0-42C4-BDBA-E1DFF995B946}" destId="{79BC95D8-3F01-41B4-AB76-DE60F5B2429B}" srcOrd="5" destOrd="0" presId="urn:microsoft.com/office/officeart/2005/8/layout/list1"/>
    <dgm:cxn modelId="{257677F1-1483-4BFC-8A5A-23AEDE852948}" type="presParOf" srcId="{4FDF1312-E2A0-42C4-BDBA-E1DFF995B946}" destId="{90ACD2A7-2972-4B88-95E7-5167EBA4678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433C26-2EAA-46C0-B21A-595220F0E03D}"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FCAF1E74-9BCA-4671-B54C-3AE315AF3E5B}">
      <dgm:prSet/>
      <dgm:spPr/>
      <dgm:t>
        <a:bodyPr/>
        <a:lstStyle/>
        <a:p>
          <a:r>
            <a:rPr lang="en-US" b="0" i="0" baseline="0" dirty="0"/>
            <a:t>Esoteric Theosophy </a:t>
          </a:r>
          <a:r>
            <a:rPr lang="en-US" b="0" i="0" baseline="0" dirty="0">
              <a:sym typeface="Wingdings" panose="05000000000000000000" pitchFamily="2" charset="2"/>
            </a:rPr>
            <a:t></a:t>
          </a:r>
          <a:r>
            <a:rPr lang="en-US" b="0" i="0" baseline="0" dirty="0"/>
            <a:t> Exoteric Law</a:t>
          </a:r>
          <a:endParaRPr lang="en-US" dirty="0"/>
        </a:p>
      </dgm:t>
    </dgm:pt>
    <dgm:pt modelId="{5ED68A49-D791-4E48-9F25-9EC1EDA0CC13}" type="parTrans" cxnId="{3FBCB76D-5439-45F9-B048-064A3F6A4A5A}">
      <dgm:prSet/>
      <dgm:spPr/>
      <dgm:t>
        <a:bodyPr/>
        <a:lstStyle/>
        <a:p>
          <a:endParaRPr lang="en-US"/>
        </a:p>
      </dgm:t>
    </dgm:pt>
    <dgm:pt modelId="{8EC4CE61-F014-491F-9807-7345654849A9}" type="sibTrans" cxnId="{3FBCB76D-5439-45F9-B048-064A3F6A4A5A}">
      <dgm:prSet/>
      <dgm:spPr/>
      <dgm:t>
        <a:bodyPr/>
        <a:lstStyle/>
        <a:p>
          <a:endParaRPr lang="en-US"/>
        </a:p>
      </dgm:t>
    </dgm:pt>
    <dgm:pt modelId="{6742674E-FDEC-4216-8B97-BCBEB39B2913}">
      <dgm:prSet/>
      <dgm:spPr/>
      <dgm:t>
        <a:bodyPr/>
        <a:lstStyle/>
        <a:p>
          <a:r>
            <a:rPr lang="en-US" b="0" i="0" baseline="0" dirty="0"/>
            <a:t>Disconnect between</a:t>
          </a:r>
          <a:endParaRPr lang="en-US" dirty="0"/>
        </a:p>
      </dgm:t>
    </dgm:pt>
    <dgm:pt modelId="{72B024B5-1BAA-4CC5-A088-B998970EC4B3}" type="parTrans" cxnId="{CFDFF99A-984A-42BB-B269-2027D3BF510D}">
      <dgm:prSet/>
      <dgm:spPr/>
      <dgm:t>
        <a:bodyPr/>
        <a:lstStyle/>
        <a:p>
          <a:endParaRPr lang="en-US"/>
        </a:p>
      </dgm:t>
    </dgm:pt>
    <dgm:pt modelId="{007E9B13-91A4-4CE2-B08F-234BC684D3B9}" type="sibTrans" cxnId="{CFDFF99A-984A-42BB-B269-2027D3BF510D}">
      <dgm:prSet/>
      <dgm:spPr/>
      <dgm:t>
        <a:bodyPr/>
        <a:lstStyle/>
        <a:p>
          <a:endParaRPr lang="en-US"/>
        </a:p>
      </dgm:t>
    </dgm:pt>
    <dgm:pt modelId="{23D5B8A4-A140-4C4C-A3DF-C357B30C7260}">
      <dgm:prSet/>
      <dgm:spPr/>
      <dgm:t>
        <a:bodyPr/>
        <a:lstStyle/>
        <a:p>
          <a:r>
            <a:rPr lang="en-US" b="0" i="0" baseline="0" dirty="0"/>
            <a:t>Law and Kabbalah/Theosophy</a:t>
          </a:r>
          <a:endParaRPr lang="en-US" dirty="0"/>
        </a:p>
      </dgm:t>
    </dgm:pt>
    <dgm:pt modelId="{419817F9-EAD4-4071-B4FB-EE1951F79C60}" type="parTrans" cxnId="{DBB4AE36-0BEE-40B0-A9C9-EFD5C84327E5}">
      <dgm:prSet/>
      <dgm:spPr/>
      <dgm:t>
        <a:bodyPr/>
        <a:lstStyle/>
        <a:p>
          <a:endParaRPr lang="en-US"/>
        </a:p>
      </dgm:t>
    </dgm:pt>
    <dgm:pt modelId="{CDC9BC6D-E05B-42A8-830C-1805D1739315}" type="sibTrans" cxnId="{DBB4AE36-0BEE-40B0-A9C9-EFD5C84327E5}">
      <dgm:prSet/>
      <dgm:spPr/>
      <dgm:t>
        <a:bodyPr/>
        <a:lstStyle/>
        <a:p>
          <a:endParaRPr lang="en-US"/>
        </a:p>
      </dgm:t>
    </dgm:pt>
    <dgm:pt modelId="{A6773FD5-CB0F-4DA5-BA35-248D3B0AEDD3}">
      <dgm:prSet/>
      <dgm:spPr/>
      <dgm:t>
        <a:bodyPr/>
        <a:lstStyle/>
        <a:p>
          <a:r>
            <a:rPr lang="en-US" b="0" i="0" baseline="0" dirty="0"/>
            <a:t>Commandments and Reasons</a:t>
          </a:r>
          <a:endParaRPr lang="en-US" dirty="0"/>
        </a:p>
      </dgm:t>
    </dgm:pt>
    <dgm:pt modelId="{A5934896-773A-47DB-88D4-6B643F411114}" type="parTrans" cxnId="{3AA5C25C-C32E-40DA-898E-EE45278AD818}">
      <dgm:prSet/>
      <dgm:spPr/>
      <dgm:t>
        <a:bodyPr/>
        <a:lstStyle/>
        <a:p>
          <a:endParaRPr lang="en-US"/>
        </a:p>
      </dgm:t>
    </dgm:pt>
    <dgm:pt modelId="{F3E70B21-D80C-40A5-BBE7-E9698AE3659C}" type="sibTrans" cxnId="{3AA5C25C-C32E-40DA-898E-EE45278AD818}">
      <dgm:prSet/>
      <dgm:spPr/>
      <dgm:t>
        <a:bodyPr/>
        <a:lstStyle/>
        <a:p>
          <a:endParaRPr lang="en-US"/>
        </a:p>
      </dgm:t>
    </dgm:pt>
    <dgm:pt modelId="{473F6155-2E81-427E-AA4C-88CFC67CCC50}">
      <dgm:prSet/>
      <dgm:spPr/>
      <dgm:t>
        <a:bodyPr/>
        <a:lstStyle/>
        <a:p>
          <a:r>
            <a:rPr lang="en-US" b="0" i="0" baseline="0"/>
            <a:t>God’s World and World</a:t>
          </a:r>
          <a:endParaRPr lang="en-US"/>
        </a:p>
      </dgm:t>
    </dgm:pt>
    <dgm:pt modelId="{EFE9ED1D-DD2E-42ED-8AB3-AE5BF156E927}" type="parTrans" cxnId="{75665490-E3D7-4CF2-82AE-DC5852F1CF48}">
      <dgm:prSet/>
      <dgm:spPr/>
      <dgm:t>
        <a:bodyPr/>
        <a:lstStyle/>
        <a:p>
          <a:endParaRPr lang="en-US"/>
        </a:p>
      </dgm:t>
    </dgm:pt>
    <dgm:pt modelId="{C5D7AF9D-D185-4D0B-94EA-EDE1EE7C6366}" type="sibTrans" cxnId="{75665490-E3D7-4CF2-82AE-DC5852F1CF48}">
      <dgm:prSet/>
      <dgm:spPr/>
      <dgm:t>
        <a:bodyPr/>
        <a:lstStyle/>
        <a:p>
          <a:endParaRPr lang="en-US"/>
        </a:p>
      </dgm:t>
    </dgm:pt>
    <dgm:pt modelId="{D443CBC0-E4BD-42C8-B761-38920193B7E8}">
      <dgm:prSet/>
      <dgm:spPr/>
      <dgm:t>
        <a:bodyPr/>
        <a:lstStyle/>
        <a:p>
          <a:r>
            <a:rPr lang="en-US" dirty="0"/>
            <a:t>Inversion of Conventional Relation</a:t>
          </a:r>
        </a:p>
      </dgm:t>
    </dgm:pt>
    <dgm:pt modelId="{36983984-2490-46E0-93AA-D37C38705FFE}" type="parTrans" cxnId="{479C2EC9-A51D-4549-BBDC-EDCAC0CE102B}">
      <dgm:prSet/>
      <dgm:spPr/>
      <dgm:t>
        <a:bodyPr/>
        <a:lstStyle/>
        <a:p>
          <a:endParaRPr lang="en-US"/>
        </a:p>
      </dgm:t>
    </dgm:pt>
    <dgm:pt modelId="{F6E4666F-3697-4CDA-B2D8-700146377ED6}" type="sibTrans" cxnId="{479C2EC9-A51D-4549-BBDC-EDCAC0CE102B}">
      <dgm:prSet/>
      <dgm:spPr/>
      <dgm:t>
        <a:bodyPr/>
        <a:lstStyle/>
        <a:p>
          <a:endParaRPr lang="en-US"/>
        </a:p>
      </dgm:t>
    </dgm:pt>
    <dgm:pt modelId="{F2DC50CD-B799-4A4E-BCBA-5159C139E1A7}" type="pres">
      <dgm:prSet presAssocID="{DE433C26-2EAA-46C0-B21A-595220F0E03D}" presName="Name0" presStyleCnt="0">
        <dgm:presLayoutVars>
          <dgm:dir/>
          <dgm:animLvl val="lvl"/>
          <dgm:resizeHandles val="exact"/>
        </dgm:presLayoutVars>
      </dgm:prSet>
      <dgm:spPr/>
    </dgm:pt>
    <dgm:pt modelId="{1756B3AE-9EC1-400F-A06F-978046ED661A}" type="pres">
      <dgm:prSet presAssocID="{FCAF1E74-9BCA-4671-B54C-3AE315AF3E5B}" presName="composite" presStyleCnt="0"/>
      <dgm:spPr/>
    </dgm:pt>
    <dgm:pt modelId="{2EE0CFAF-7FA1-4D99-BCC8-E0EEB7D3CEC2}" type="pres">
      <dgm:prSet presAssocID="{FCAF1E74-9BCA-4671-B54C-3AE315AF3E5B}" presName="parTx" presStyleLbl="alignNode1" presStyleIdx="0" presStyleCnt="2">
        <dgm:presLayoutVars>
          <dgm:chMax val="0"/>
          <dgm:chPref val="0"/>
          <dgm:bulletEnabled val="1"/>
        </dgm:presLayoutVars>
      </dgm:prSet>
      <dgm:spPr/>
    </dgm:pt>
    <dgm:pt modelId="{47B1859D-852B-4AFF-8F4F-D52FF138C62E}" type="pres">
      <dgm:prSet presAssocID="{FCAF1E74-9BCA-4671-B54C-3AE315AF3E5B}" presName="desTx" presStyleLbl="alignAccFollowNode1" presStyleIdx="0" presStyleCnt="2">
        <dgm:presLayoutVars>
          <dgm:bulletEnabled val="1"/>
        </dgm:presLayoutVars>
      </dgm:prSet>
      <dgm:spPr/>
    </dgm:pt>
    <dgm:pt modelId="{8ECBE15D-2604-4A0B-9975-079B421666EE}" type="pres">
      <dgm:prSet presAssocID="{8EC4CE61-F014-491F-9807-7345654849A9}" presName="space" presStyleCnt="0"/>
      <dgm:spPr/>
    </dgm:pt>
    <dgm:pt modelId="{CD9B79D1-2F0E-422D-BA74-416476BDA3ED}" type="pres">
      <dgm:prSet presAssocID="{6742674E-FDEC-4216-8B97-BCBEB39B2913}" presName="composite" presStyleCnt="0"/>
      <dgm:spPr/>
    </dgm:pt>
    <dgm:pt modelId="{98831870-6D22-4277-9F87-1E6227FAB34B}" type="pres">
      <dgm:prSet presAssocID="{6742674E-FDEC-4216-8B97-BCBEB39B2913}" presName="parTx" presStyleLbl="alignNode1" presStyleIdx="1" presStyleCnt="2">
        <dgm:presLayoutVars>
          <dgm:chMax val="0"/>
          <dgm:chPref val="0"/>
          <dgm:bulletEnabled val="1"/>
        </dgm:presLayoutVars>
      </dgm:prSet>
      <dgm:spPr/>
    </dgm:pt>
    <dgm:pt modelId="{8FC4DE52-B70E-4483-9549-34907176B9A6}" type="pres">
      <dgm:prSet presAssocID="{6742674E-FDEC-4216-8B97-BCBEB39B2913}" presName="desTx" presStyleLbl="alignAccFollowNode1" presStyleIdx="1" presStyleCnt="2">
        <dgm:presLayoutVars>
          <dgm:bulletEnabled val="1"/>
        </dgm:presLayoutVars>
      </dgm:prSet>
      <dgm:spPr/>
    </dgm:pt>
  </dgm:ptLst>
  <dgm:cxnLst>
    <dgm:cxn modelId="{64376F12-A550-47E3-9B96-651B3B61E5F4}" type="presOf" srcId="{FCAF1E74-9BCA-4671-B54C-3AE315AF3E5B}" destId="{2EE0CFAF-7FA1-4D99-BCC8-E0EEB7D3CEC2}" srcOrd="0" destOrd="0" presId="urn:microsoft.com/office/officeart/2005/8/layout/hList1"/>
    <dgm:cxn modelId="{B5B5E313-151A-4502-B70F-D61533441655}" type="presOf" srcId="{A6773FD5-CB0F-4DA5-BA35-248D3B0AEDD3}" destId="{8FC4DE52-B70E-4483-9549-34907176B9A6}" srcOrd="0" destOrd="1" presId="urn:microsoft.com/office/officeart/2005/8/layout/hList1"/>
    <dgm:cxn modelId="{DBB4AE36-0BEE-40B0-A9C9-EFD5C84327E5}" srcId="{6742674E-FDEC-4216-8B97-BCBEB39B2913}" destId="{23D5B8A4-A140-4C4C-A3DF-C357B30C7260}" srcOrd="0" destOrd="0" parTransId="{419817F9-EAD4-4071-B4FB-EE1951F79C60}" sibTransId="{CDC9BC6D-E05B-42A8-830C-1805D1739315}"/>
    <dgm:cxn modelId="{3AA5C25C-C32E-40DA-898E-EE45278AD818}" srcId="{6742674E-FDEC-4216-8B97-BCBEB39B2913}" destId="{A6773FD5-CB0F-4DA5-BA35-248D3B0AEDD3}" srcOrd="1" destOrd="0" parTransId="{A5934896-773A-47DB-88D4-6B643F411114}" sibTransId="{F3E70B21-D80C-40A5-BBE7-E9698AE3659C}"/>
    <dgm:cxn modelId="{58F3AA46-0F18-4C81-BA17-3FEC981059FF}" type="presOf" srcId="{DE433C26-2EAA-46C0-B21A-595220F0E03D}" destId="{F2DC50CD-B799-4A4E-BCBA-5159C139E1A7}" srcOrd="0" destOrd="0" presId="urn:microsoft.com/office/officeart/2005/8/layout/hList1"/>
    <dgm:cxn modelId="{11E8146D-017F-4FDA-BFC5-B990A736FB17}" type="presOf" srcId="{D443CBC0-E4BD-42C8-B761-38920193B7E8}" destId="{47B1859D-852B-4AFF-8F4F-D52FF138C62E}" srcOrd="0" destOrd="0" presId="urn:microsoft.com/office/officeart/2005/8/layout/hList1"/>
    <dgm:cxn modelId="{3FBCB76D-5439-45F9-B048-064A3F6A4A5A}" srcId="{DE433C26-2EAA-46C0-B21A-595220F0E03D}" destId="{FCAF1E74-9BCA-4671-B54C-3AE315AF3E5B}" srcOrd="0" destOrd="0" parTransId="{5ED68A49-D791-4E48-9F25-9EC1EDA0CC13}" sibTransId="{8EC4CE61-F014-491F-9807-7345654849A9}"/>
    <dgm:cxn modelId="{31889F53-86FB-4B7D-A011-D20F188CBF7D}" type="presOf" srcId="{473F6155-2E81-427E-AA4C-88CFC67CCC50}" destId="{8FC4DE52-B70E-4483-9549-34907176B9A6}" srcOrd="0" destOrd="2" presId="urn:microsoft.com/office/officeart/2005/8/layout/hList1"/>
    <dgm:cxn modelId="{55AFD674-AC72-47E2-9517-CEDC0BCAAA22}" type="presOf" srcId="{23D5B8A4-A140-4C4C-A3DF-C357B30C7260}" destId="{8FC4DE52-B70E-4483-9549-34907176B9A6}" srcOrd="0" destOrd="0" presId="urn:microsoft.com/office/officeart/2005/8/layout/hList1"/>
    <dgm:cxn modelId="{75665490-E3D7-4CF2-82AE-DC5852F1CF48}" srcId="{6742674E-FDEC-4216-8B97-BCBEB39B2913}" destId="{473F6155-2E81-427E-AA4C-88CFC67CCC50}" srcOrd="2" destOrd="0" parTransId="{EFE9ED1D-DD2E-42ED-8AB3-AE5BF156E927}" sibTransId="{C5D7AF9D-D185-4D0B-94EA-EDE1EE7C6366}"/>
    <dgm:cxn modelId="{CFDFF99A-984A-42BB-B269-2027D3BF510D}" srcId="{DE433C26-2EAA-46C0-B21A-595220F0E03D}" destId="{6742674E-FDEC-4216-8B97-BCBEB39B2913}" srcOrd="1" destOrd="0" parTransId="{72B024B5-1BAA-4CC5-A088-B998970EC4B3}" sibTransId="{007E9B13-91A4-4CE2-B08F-234BC684D3B9}"/>
    <dgm:cxn modelId="{BC0D3DB8-FB1A-4465-966D-CAD5AE8C6353}" type="presOf" srcId="{6742674E-FDEC-4216-8B97-BCBEB39B2913}" destId="{98831870-6D22-4277-9F87-1E6227FAB34B}" srcOrd="0" destOrd="0" presId="urn:microsoft.com/office/officeart/2005/8/layout/hList1"/>
    <dgm:cxn modelId="{479C2EC9-A51D-4549-BBDC-EDCAC0CE102B}" srcId="{FCAF1E74-9BCA-4671-B54C-3AE315AF3E5B}" destId="{D443CBC0-E4BD-42C8-B761-38920193B7E8}" srcOrd="0" destOrd="0" parTransId="{36983984-2490-46E0-93AA-D37C38705FFE}" sibTransId="{F6E4666F-3697-4CDA-B2D8-700146377ED6}"/>
    <dgm:cxn modelId="{9BABD04B-8D9F-453C-A5A0-9CD48AD9C077}" type="presParOf" srcId="{F2DC50CD-B799-4A4E-BCBA-5159C139E1A7}" destId="{1756B3AE-9EC1-400F-A06F-978046ED661A}" srcOrd="0" destOrd="0" presId="urn:microsoft.com/office/officeart/2005/8/layout/hList1"/>
    <dgm:cxn modelId="{99341A6E-3961-4340-9E6C-5791F520CF49}" type="presParOf" srcId="{1756B3AE-9EC1-400F-A06F-978046ED661A}" destId="{2EE0CFAF-7FA1-4D99-BCC8-E0EEB7D3CEC2}" srcOrd="0" destOrd="0" presId="urn:microsoft.com/office/officeart/2005/8/layout/hList1"/>
    <dgm:cxn modelId="{A438AF34-7911-4109-9467-639EF02CFAC4}" type="presParOf" srcId="{1756B3AE-9EC1-400F-A06F-978046ED661A}" destId="{47B1859D-852B-4AFF-8F4F-D52FF138C62E}" srcOrd="1" destOrd="0" presId="urn:microsoft.com/office/officeart/2005/8/layout/hList1"/>
    <dgm:cxn modelId="{02A16EB5-4EC7-4E17-BF2E-6013314D9AF1}" type="presParOf" srcId="{F2DC50CD-B799-4A4E-BCBA-5159C139E1A7}" destId="{8ECBE15D-2604-4A0B-9975-079B421666EE}" srcOrd="1" destOrd="0" presId="urn:microsoft.com/office/officeart/2005/8/layout/hList1"/>
    <dgm:cxn modelId="{02D1BCE1-FDB7-4E0B-AD02-2140903BF7BA}" type="presParOf" srcId="{F2DC50CD-B799-4A4E-BCBA-5159C139E1A7}" destId="{CD9B79D1-2F0E-422D-BA74-416476BDA3ED}" srcOrd="2" destOrd="0" presId="urn:microsoft.com/office/officeart/2005/8/layout/hList1"/>
    <dgm:cxn modelId="{87C380E1-72BA-448D-ADA4-64E23980F26D}" type="presParOf" srcId="{CD9B79D1-2F0E-422D-BA74-416476BDA3ED}" destId="{98831870-6D22-4277-9F87-1E6227FAB34B}" srcOrd="0" destOrd="0" presId="urn:microsoft.com/office/officeart/2005/8/layout/hList1"/>
    <dgm:cxn modelId="{00177F65-92ED-4E55-8EF1-DC3737409CF1}" type="presParOf" srcId="{CD9B79D1-2F0E-422D-BA74-416476BDA3ED}" destId="{8FC4DE52-B70E-4483-9549-34907176B9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360EE8-FB51-4431-AED4-E807F72126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53794F-BD33-4F1B-83CA-04AE402CE9B1}">
      <dgm:prSet/>
      <dgm:spPr/>
      <dgm:t>
        <a:bodyPr/>
        <a:lstStyle/>
        <a:p>
          <a:r>
            <a:rPr lang="en-US" b="0" i="0" baseline="0" dirty="0"/>
            <a:t>Constitution of </a:t>
          </a:r>
          <a:r>
            <a:rPr lang="en-US" b="1" i="0" baseline="0" dirty="0"/>
            <a:t>the</a:t>
          </a:r>
          <a:r>
            <a:rPr lang="en-US" b="0" i="0" baseline="0" dirty="0"/>
            <a:t> Halakhah (Jewish Law) as Discrete Object of Study and Practice</a:t>
          </a:r>
          <a:endParaRPr lang="en-US" dirty="0"/>
        </a:p>
      </dgm:t>
    </dgm:pt>
    <dgm:pt modelId="{A462F20F-D743-49E3-9A69-0FFB48C79249}" type="parTrans" cxnId="{E04B5274-2C85-46C6-B55F-DC3AD036C1BE}">
      <dgm:prSet/>
      <dgm:spPr/>
      <dgm:t>
        <a:bodyPr/>
        <a:lstStyle/>
        <a:p>
          <a:endParaRPr lang="en-US"/>
        </a:p>
      </dgm:t>
    </dgm:pt>
    <dgm:pt modelId="{1C31D666-684C-40BA-A2ED-E4A44E5E27A3}" type="sibTrans" cxnId="{E04B5274-2C85-46C6-B55F-DC3AD036C1BE}">
      <dgm:prSet/>
      <dgm:spPr/>
      <dgm:t>
        <a:bodyPr/>
        <a:lstStyle/>
        <a:p>
          <a:endParaRPr lang="en-US"/>
        </a:p>
      </dgm:t>
    </dgm:pt>
    <dgm:pt modelId="{8095AD88-06F2-45B7-924C-422350995EDE}">
      <dgm:prSet/>
      <dgm:spPr/>
      <dgm:t>
        <a:bodyPr/>
        <a:lstStyle/>
        <a:p>
          <a:r>
            <a:rPr lang="en-US" b="0" i="0" baseline="0"/>
            <a:t>Constructed Continuity</a:t>
          </a:r>
          <a:endParaRPr lang="en-US"/>
        </a:p>
      </dgm:t>
    </dgm:pt>
    <dgm:pt modelId="{5713128B-7D69-4482-B9CF-8A6ADAB8F6F0}" type="parTrans" cxnId="{85166457-3E56-4862-B576-376E40293659}">
      <dgm:prSet/>
      <dgm:spPr/>
      <dgm:t>
        <a:bodyPr/>
        <a:lstStyle/>
        <a:p>
          <a:endParaRPr lang="en-US"/>
        </a:p>
      </dgm:t>
    </dgm:pt>
    <dgm:pt modelId="{87B767D7-ACAD-448D-92F2-6DD4E1255AA2}" type="sibTrans" cxnId="{85166457-3E56-4862-B576-376E40293659}">
      <dgm:prSet/>
      <dgm:spPr/>
      <dgm:t>
        <a:bodyPr/>
        <a:lstStyle/>
        <a:p>
          <a:endParaRPr lang="en-US"/>
        </a:p>
      </dgm:t>
    </dgm:pt>
    <dgm:pt modelId="{05C443EC-0208-42E3-B289-B45187836E68}">
      <dgm:prSet/>
      <dgm:spPr/>
      <dgm:t>
        <a:bodyPr/>
        <a:lstStyle/>
        <a:p>
          <a:r>
            <a:rPr lang="en-US" b="0" i="0" baseline="0"/>
            <a:t>Faith-Based Rationality</a:t>
          </a:r>
          <a:endParaRPr lang="en-US"/>
        </a:p>
      </dgm:t>
    </dgm:pt>
    <dgm:pt modelId="{2433A8A4-3721-4C4E-AB87-203735EE649E}" type="parTrans" cxnId="{482C6E61-C03D-47B7-8891-B72CEDA9F21C}">
      <dgm:prSet/>
      <dgm:spPr/>
      <dgm:t>
        <a:bodyPr/>
        <a:lstStyle/>
        <a:p>
          <a:endParaRPr lang="en-US"/>
        </a:p>
      </dgm:t>
    </dgm:pt>
    <dgm:pt modelId="{0841455E-39BE-4AE2-BDDF-FE069A049883}" type="sibTrans" cxnId="{482C6E61-C03D-47B7-8891-B72CEDA9F21C}">
      <dgm:prSet/>
      <dgm:spPr/>
      <dgm:t>
        <a:bodyPr/>
        <a:lstStyle/>
        <a:p>
          <a:endParaRPr lang="en-US"/>
        </a:p>
      </dgm:t>
    </dgm:pt>
    <dgm:pt modelId="{37DD3021-4DF5-4FCF-B57E-9A6B697170CF}">
      <dgm:prSet/>
      <dgm:spPr/>
      <dgm:t>
        <a:bodyPr/>
        <a:lstStyle/>
        <a:p>
          <a:r>
            <a:rPr lang="en-US" b="0" i="0" baseline="0" dirty="0"/>
            <a:t>Circumscription of Judaism as Jewish Law</a:t>
          </a:r>
          <a:endParaRPr lang="en-US" dirty="0"/>
        </a:p>
      </dgm:t>
    </dgm:pt>
    <dgm:pt modelId="{085C0BA1-08C0-45AC-981D-79C56E26DEBF}" type="parTrans" cxnId="{F8E59ECA-59D3-446D-AAA0-E32557CEFCE8}">
      <dgm:prSet/>
      <dgm:spPr/>
      <dgm:t>
        <a:bodyPr/>
        <a:lstStyle/>
        <a:p>
          <a:endParaRPr lang="en-US"/>
        </a:p>
      </dgm:t>
    </dgm:pt>
    <dgm:pt modelId="{EDCDF905-E817-44C8-8415-3053C64A67A1}" type="sibTrans" cxnId="{F8E59ECA-59D3-446D-AAA0-E32557CEFCE8}">
      <dgm:prSet/>
      <dgm:spPr/>
      <dgm:t>
        <a:bodyPr/>
        <a:lstStyle/>
        <a:p>
          <a:endParaRPr lang="en-US"/>
        </a:p>
      </dgm:t>
    </dgm:pt>
    <dgm:pt modelId="{83CA51FA-45C8-4136-AAC7-5A6CD4FC4448}">
      <dgm:prSet/>
      <dgm:spPr/>
      <dgm:t>
        <a:bodyPr/>
        <a:lstStyle/>
        <a:p>
          <a:r>
            <a:rPr lang="en-US" b="0" i="0" baseline="0" dirty="0"/>
            <a:t>Jewish Participation in Modern World</a:t>
          </a:r>
        </a:p>
      </dgm:t>
    </dgm:pt>
    <dgm:pt modelId="{212B67D6-ECF0-48F0-AB2B-0ADC44C99A33}" type="parTrans" cxnId="{A77FE78D-617C-4F4A-93B6-A68E0F16A422}">
      <dgm:prSet/>
      <dgm:spPr/>
      <dgm:t>
        <a:bodyPr/>
        <a:lstStyle/>
        <a:p>
          <a:endParaRPr lang="en-US"/>
        </a:p>
      </dgm:t>
    </dgm:pt>
    <dgm:pt modelId="{0DD7E8A6-1BA5-4807-86E6-C45E5FE122A2}" type="sibTrans" cxnId="{A77FE78D-617C-4F4A-93B6-A68E0F16A422}">
      <dgm:prSet/>
      <dgm:spPr/>
      <dgm:t>
        <a:bodyPr/>
        <a:lstStyle/>
        <a:p>
          <a:endParaRPr lang="en-US"/>
        </a:p>
      </dgm:t>
    </dgm:pt>
    <dgm:pt modelId="{7E997DA6-3B90-4624-82DD-BB9A8E4ED406}">
      <dgm:prSet/>
      <dgm:spPr/>
      <dgm:t>
        <a:bodyPr/>
        <a:lstStyle/>
        <a:p>
          <a:r>
            <a:rPr lang="en-US" b="0" i="0" baseline="0" dirty="0"/>
            <a:t>Science and Technology</a:t>
          </a:r>
        </a:p>
      </dgm:t>
    </dgm:pt>
    <dgm:pt modelId="{3B8CEBA5-A5A1-49C4-872E-DC9CFD026BCA}" type="parTrans" cxnId="{22CAC15E-72E4-477B-AAFD-69568B88176A}">
      <dgm:prSet/>
      <dgm:spPr/>
      <dgm:t>
        <a:bodyPr/>
        <a:lstStyle/>
        <a:p>
          <a:endParaRPr lang="en-US"/>
        </a:p>
      </dgm:t>
    </dgm:pt>
    <dgm:pt modelId="{E5AB051D-C110-4DAB-B576-9382EAB936FD}" type="sibTrans" cxnId="{22CAC15E-72E4-477B-AAFD-69568B88176A}">
      <dgm:prSet/>
      <dgm:spPr/>
      <dgm:t>
        <a:bodyPr/>
        <a:lstStyle/>
        <a:p>
          <a:endParaRPr lang="en-US"/>
        </a:p>
      </dgm:t>
    </dgm:pt>
    <dgm:pt modelId="{6B8E7728-5828-4254-8BD5-4CB8FFC4AB76}">
      <dgm:prSet/>
      <dgm:spPr/>
      <dgm:t>
        <a:bodyPr/>
        <a:lstStyle/>
        <a:p>
          <a:r>
            <a:rPr lang="en-US" b="0" i="0" baseline="0" dirty="0"/>
            <a:t>Politics and Economics</a:t>
          </a:r>
        </a:p>
      </dgm:t>
    </dgm:pt>
    <dgm:pt modelId="{04A75F2A-25A8-4C05-AD00-D1B9A3060094}" type="parTrans" cxnId="{816E754B-F8C5-4E28-9B41-B7C5AE8A5DF8}">
      <dgm:prSet/>
      <dgm:spPr/>
      <dgm:t>
        <a:bodyPr/>
        <a:lstStyle/>
        <a:p>
          <a:endParaRPr lang="en-US"/>
        </a:p>
      </dgm:t>
    </dgm:pt>
    <dgm:pt modelId="{BB331451-AD1F-4482-814D-CDC3C747251C}" type="sibTrans" cxnId="{816E754B-F8C5-4E28-9B41-B7C5AE8A5DF8}">
      <dgm:prSet/>
      <dgm:spPr/>
      <dgm:t>
        <a:bodyPr/>
        <a:lstStyle/>
        <a:p>
          <a:endParaRPr lang="en-US"/>
        </a:p>
      </dgm:t>
    </dgm:pt>
    <dgm:pt modelId="{9F3B858B-7C79-4562-848B-B09DBC789436}" type="pres">
      <dgm:prSet presAssocID="{E6360EE8-FB51-4431-AED4-E807F7212673}" presName="linear" presStyleCnt="0">
        <dgm:presLayoutVars>
          <dgm:animLvl val="lvl"/>
          <dgm:resizeHandles val="exact"/>
        </dgm:presLayoutVars>
      </dgm:prSet>
      <dgm:spPr/>
    </dgm:pt>
    <dgm:pt modelId="{7F9DF1FA-DA6B-465F-B421-2AA8A77A3558}" type="pres">
      <dgm:prSet presAssocID="{5053794F-BD33-4F1B-83CA-04AE402CE9B1}" presName="parentText" presStyleLbl="node1" presStyleIdx="0" presStyleCnt="3">
        <dgm:presLayoutVars>
          <dgm:chMax val="0"/>
          <dgm:bulletEnabled val="1"/>
        </dgm:presLayoutVars>
      </dgm:prSet>
      <dgm:spPr/>
    </dgm:pt>
    <dgm:pt modelId="{2634B83A-B6D3-43C0-B17D-204BADBA40F4}" type="pres">
      <dgm:prSet presAssocID="{5053794F-BD33-4F1B-83CA-04AE402CE9B1}" presName="childText" presStyleLbl="revTx" presStyleIdx="0" presStyleCnt="2">
        <dgm:presLayoutVars>
          <dgm:bulletEnabled val="1"/>
        </dgm:presLayoutVars>
      </dgm:prSet>
      <dgm:spPr/>
    </dgm:pt>
    <dgm:pt modelId="{32DBE8D8-D42A-43E4-8616-D0F22D4FDCEF}" type="pres">
      <dgm:prSet presAssocID="{37DD3021-4DF5-4FCF-B57E-9A6B697170CF}" presName="parentText" presStyleLbl="node1" presStyleIdx="1" presStyleCnt="3">
        <dgm:presLayoutVars>
          <dgm:chMax val="0"/>
          <dgm:bulletEnabled val="1"/>
        </dgm:presLayoutVars>
      </dgm:prSet>
      <dgm:spPr/>
    </dgm:pt>
    <dgm:pt modelId="{AC235520-F90F-4FC0-AE2D-4D05EC6AABA9}" type="pres">
      <dgm:prSet presAssocID="{EDCDF905-E817-44C8-8415-3053C64A67A1}" presName="spacer" presStyleCnt="0"/>
      <dgm:spPr/>
    </dgm:pt>
    <dgm:pt modelId="{57E87B4D-9EBD-4E12-897A-2BC634C985BB}" type="pres">
      <dgm:prSet presAssocID="{83CA51FA-45C8-4136-AAC7-5A6CD4FC4448}" presName="parentText" presStyleLbl="node1" presStyleIdx="2" presStyleCnt="3">
        <dgm:presLayoutVars>
          <dgm:chMax val="0"/>
          <dgm:bulletEnabled val="1"/>
        </dgm:presLayoutVars>
      </dgm:prSet>
      <dgm:spPr/>
    </dgm:pt>
    <dgm:pt modelId="{F7B5F734-684B-4B40-8AFD-C9FA6F97A9CC}" type="pres">
      <dgm:prSet presAssocID="{83CA51FA-45C8-4136-AAC7-5A6CD4FC4448}" presName="childText" presStyleLbl="revTx" presStyleIdx="1" presStyleCnt="2">
        <dgm:presLayoutVars>
          <dgm:bulletEnabled val="1"/>
        </dgm:presLayoutVars>
      </dgm:prSet>
      <dgm:spPr/>
    </dgm:pt>
  </dgm:ptLst>
  <dgm:cxnLst>
    <dgm:cxn modelId="{0B85D211-1667-4085-8C84-64444C5EE641}" type="presOf" srcId="{6B8E7728-5828-4254-8BD5-4CB8FFC4AB76}" destId="{F7B5F734-684B-4B40-8AFD-C9FA6F97A9CC}" srcOrd="0" destOrd="1" presId="urn:microsoft.com/office/officeart/2005/8/layout/vList2"/>
    <dgm:cxn modelId="{ED690733-B0C1-495C-AB0A-02B8A89496F9}" type="presOf" srcId="{83CA51FA-45C8-4136-AAC7-5A6CD4FC4448}" destId="{57E87B4D-9EBD-4E12-897A-2BC634C985BB}" srcOrd="0" destOrd="0" presId="urn:microsoft.com/office/officeart/2005/8/layout/vList2"/>
    <dgm:cxn modelId="{190E9738-E257-4A67-B116-4D31D52128EC}" type="presOf" srcId="{7E997DA6-3B90-4624-82DD-BB9A8E4ED406}" destId="{F7B5F734-684B-4B40-8AFD-C9FA6F97A9CC}" srcOrd="0" destOrd="0" presId="urn:microsoft.com/office/officeart/2005/8/layout/vList2"/>
    <dgm:cxn modelId="{A8A2AF5D-9D0F-41CC-A614-ABA1F03554CE}" type="presOf" srcId="{E6360EE8-FB51-4431-AED4-E807F7212673}" destId="{9F3B858B-7C79-4562-848B-B09DBC789436}" srcOrd="0" destOrd="0" presId="urn:microsoft.com/office/officeart/2005/8/layout/vList2"/>
    <dgm:cxn modelId="{22CAC15E-72E4-477B-AAFD-69568B88176A}" srcId="{83CA51FA-45C8-4136-AAC7-5A6CD4FC4448}" destId="{7E997DA6-3B90-4624-82DD-BB9A8E4ED406}" srcOrd="0" destOrd="0" parTransId="{3B8CEBA5-A5A1-49C4-872E-DC9CFD026BCA}" sibTransId="{E5AB051D-C110-4DAB-B576-9382EAB936FD}"/>
    <dgm:cxn modelId="{482C6E61-C03D-47B7-8891-B72CEDA9F21C}" srcId="{5053794F-BD33-4F1B-83CA-04AE402CE9B1}" destId="{05C443EC-0208-42E3-B289-B45187836E68}" srcOrd="1" destOrd="0" parTransId="{2433A8A4-3721-4C4E-AB87-203735EE649E}" sibTransId="{0841455E-39BE-4AE2-BDDF-FE069A049883}"/>
    <dgm:cxn modelId="{A3E9C344-B243-4985-8C3A-239E9D923220}" type="presOf" srcId="{8095AD88-06F2-45B7-924C-422350995EDE}" destId="{2634B83A-B6D3-43C0-B17D-204BADBA40F4}" srcOrd="0" destOrd="0" presId="urn:microsoft.com/office/officeart/2005/8/layout/vList2"/>
    <dgm:cxn modelId="{816E754B-F8C5-4E28-9B41-B7C5AE8A5DF8}" srcId="{83CA51FA-45C8-4136-AAC7-5A6CD4FC4448}" destId="{6B8E7728-5828-4254-8BD5-4CB8FFC4AB76}" srcOrd="1" destOrd="0" parTransId="{04A75F2A-25A8-4C05-AD00-D1B9A3060094}" sibTransId="{BB331451-AD1F-4482-814D-CDC3C747251C}"/>
    <dgm:cxn modelId="{E04B5274-2C85-46C6-B55F-DC3AD036C1BE}" srcId="{E6360EE8-FB51-4431-AED4-E807F7212673}" destId="{5053794F-BD33-4F1B-83CA-04AE402CE9B1}" srcOrd="0" destOrd="0" parTransId="{A462F20F-D743-49E3-9A69-0FFB48C79249}" sibTransId="{1C31D666-684C-40BA-A2ED-E4A44E5E27A3}"/>
    <dgm:cxn modelId="{E83CD355-242F-4591-B9CE-7B139E811788}" type="presOf" srcId="{37DD3021-4DF5-4FCF-B57E-9A6B697170CF}" destId="{32DBE8D8-D42A-43E4-8616-D0F22D4FDCEF}" srcOrd="0" destOrd="0" presId="urn:microsoft.com/office/officeart/2005/8/layout/vList2"/>
    <dgm:cxn modelId="{85166457-3E56-4862-B576-376E40293659}" srcId="{5053794F-BD33-4F1B-83CA-04AE402CE9B1}" destId="{8095AD88-06F2-45B7-924C-422350995EDE}" srcOrd="0" destOrd="0" parTransId="{5713128B-7D69-4482-B9CF-8A6ADAB8F6F0}" sibTransId="{87B767D7-ACAD-448D-92F2-6DD4E1255AA2}"/>
    <dgm:cxn modelId="{A77FE78D-617C-4F4A-93B6-A68E0F16A422}" srcId="{E6360EE8-FB51-4431-AED4-E807F7212673}" destId="{83CA51FA-45C8-4136-AAC7-5A6CD4FC4448}" srcOrd="2" destOrd="0" parTransId="{212B67D6-ECF0-48F0-AB2B-0ADC44C99A33}" sibTransId="{0DD7E8A6-1BA5-4807-86E6-C45E5FE122A2}"/>
    <dgm:cxn modelId="{E00D209A-8040-44A4-8B0E-236231B942DF}" type="presOf" srcId="{5053794F-BD33-4F1B-83CA-04AE402CE9B1}" destId="{7F9DF1FA-DA6B-465F-B421-2AA8A77A3558}" srcOrd="0" destOrd="0" presId="urn:microsoft.com/office/officeart/2005/8/layout/vList2"/>
    <dgm:cxn modelId="{F8E59ECA-59D3-446D-AAA0-E32557CEFCE8}" srcId="{E6360EE8-FB51-4431-AED4-E807F7212673}" destId="{37DD3021-4DF5-4FCF-B57E-9A6B697170CF}" srcOrd="1" destOrd="0" parTransId="{085C0BA1-08C0-45AC-981D-79C56E26DEBF}" sibTransId="{EDCDF905-E817-44C8-8415-3053C64A67A1}"/>
    <dgm:cxn modelId="{F3DB03F9-A00B-49D9-B9D9-DC91A36D571E}" type="presOf" srcId="{05C443EC-0208-42E3-B289-B45187836E68}" destId="{2634B83A-B6D3-43C0-B17D-204BADBA40F4}" srcOrd="0" destOrd="1" presId="urn:microsoft.com/office/officeart/2005/8/layout/vList2"/>
    <dgm:cxn modelId="{F085270C-1D29-4E8C-86FF-83A292B2DD80}" type="presParOf" srcId="{9F3B858B-7C79-4562-848B-B09DBC789436}" destId="{7F9DF1FA-DA6B-465F-B421-2AA8A77A3558}" srcOrd="0" destOrd="0" presId="urn:microsoft.com/office/officeart/2005/8/layout/vList2"/>
    <dgm:cxn modelId="{6897DB1A-C2B9-4147-B093-907BAF431E01}" type="presParOf" srcId="{9F3B858B-7C79-4562-848B-B09DBC789436}" destId="{2634B83A-B6D3-43C0-B17D-204BADBA40F4}" srcOrd="1" destOrd="0" presId="urn:microsoft.com/office/officeart/2005/8/layout/vList2"/>
    <dgm:cxn modelId="{9CD26B51-93F0-4C7F-A0A1-E3C887DDE8F7}" type="presParOf" srcId="{9F3B858B-7C79-4562-848B-B09DBC789436}" destId="{32DBE8D8-D42A-43E4-8616-D0F22D4FDCEF}" srcOrd="2" destOrd="0" presId="urn:microsoft.com/office/officeart/2005/8/layout/vList2"/>
    <dgm:cxn modelId="{7F634FD2-ED92-4740-A207-16AE90DC2C3A}" type="presParOf" srcId="{9F3B858B-7C79-4562-848B-B09DBC789436}" destId="{AC235520-F90F-4FC0-AE2D-4D05EC6AABA9}" srcOrd="3" destOrd="0" presId="urn:microsoft.com/office/officeart/2005/8/layout/vList2"/>
    <dgm:cxn modelId="{C38C0C99-407F-40C9-8BF6-2D35C4E8087D}" type="presParOf" srcId="{9F3B858B-7C79-4562-848B-B09DBC789436}" destId="{57E87B4D-9EBD-4E12-897A-2BC634C985BB}" srcOrd="4" destOrd="0" presId="urn:microsoft.com/office/officeart/2005/8/layout/vList2"/>
    <dgm:cxn modelId="{BE6EB7D8-9905-420D-97AC-A3A0A52C68B8}" type="presParOf" srcId="{9F3B858B-7C79-4562-848B-B09DBC789436}" destId="{F7B5F734-684B-4B40-8AFD-C9FA6F97A9C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37D5E1-57D8-4282-A718-81B017D8C970}"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0C32D07A-8A8F-4276-BBD7-BD37152876A0}">
      <dgm:prSet/>
      <dgm:spPr/>
      <dgm:t>
        <a:bodyPr/>
        <a:lstStyle/>
        <a:p>
          <a:r>
            <a:rPr lang="en-US" b="0" i="0" baseline="0"/>
            <a:t>Theological Presuppositions of Modernity</a:t>
          </a:r>
          <a:endParaRPr lang="en-US"/>
        </a:p>
      </dgm:t>
    </dgm:pt>
    <dgm:pt modelId="{7AB7A535-DF33-4048-9C6C-014CBC75A67A}" type="parTrans" cxnId="{66BEBF48-4445-4F71-A1BF-39E958B0AFBA}">
      <dgm:prSet/>
      <dgm:spPr/>
      <dgm:t>
        <a:bodyPr/>
        <a:lstStyle/>
        <a:p>
          <a:endParaRPr lang="en-US"/>
        </a:p>
      </dgm:t>
    </dgm:pt>
    <dgm:pt modelId="{60880C24-A840-4A70-B06E-898FBA5EEB04}" type="sibTrans" cxnId="{66BEBF48-4445-4F71-A1BF-39E958B0AFBA}">
      <dgm:prSet/>
      <dgm:spPr/>
      <dgm:t>
        <a:bodyPr/>
        <a:lstStyle/>
        <a:p>
          <a:endParaRPr lang="en-US"/>
        </a:p>
      </dgm:t>
    </dgm:pt>
    <dgm:pt modelId="{D8146EA7-4F4A-48C3-A2EE-86FA9D931E7C}">
      <dgm:prSet/>
      <dgm:spPr/>
      <dgm:t>
        <a:bodyPr/>
        <a:lstStyle/>
        <a:p>
          <a:r>
            <a:rPr lang="en-US" b="0" i="0" baseline="0"/>
            <a:t>Genealogy of Alternative Religiosities</a:t>
          </a:r>
          <a:endParaRPr lang="en-US"/>
        </a:p>
      </dgm:t>
    </dgm:pt>
    <dgm:pt modelId="{1BDABBB6-4800-48E6-B28F-2EE72C4AFB94}" type="parTrans" cxnId="{FE18F904-4606-4840-AAB5-C1A5FD352682}">
      <dgm:prSet/>
      <dgm:spPr/>
      <dgm:t>
        <a:bodyPr/>
        <a:lstStyle/>
        <a:p>
          <a:endParaRPr lang="en-US"/>
        </a:p>
      </dgm:t>
    </dgm:pt>
    <dgm:pt modelId="{4C9C995D-75C6-4C44-A09E-DF022108B8CE}" type="sibTrans" cxnId="{FE18F904-4606-4840-AAB5-C1A5FD352682}">
      <dgm:prSet/>
      <dgm:spPr/>
      <dgm:t>
        <a:bodyPr/>
        <a:lstStyle/>
        <a:p>
          <a:endParaRPr lang="en-US"/>
        </a:p>
      </dgm:t>
    </dgm:pt>
    <dgm:pt modelId="{2995B5ED-D334-4592-8B27-8B8F74CC452F}">
      <dgm:prSet/>
      <dgm:spPr/>
      <dgm:t>
        <a:bodyPr/>
        <a:lstStyle/>
        <a:p>
          <a:endParaRPr lang="en-US" dirty="0"/>
        </a:p>
      </dgm:t>
    </dgm:pt>
    <dgm:pt modelId="{0C16D1C1-4453-4BB0-AA3C-FF12AD8BE48D}" type="parTrans" cxnId="{DB267F51-9B99-4E2D-A463-66A3E428F9DC}">
      <dgm:prSet/>
      <dgm:spPr/>
      <dgm:t>
        <a:bodyPr/>
        <a:lstStyle/>
        <a:p>
          <a:endParaRPr lang="en-US"/>
        </a:p>
      </dgm:t>
    </dgm:pt>
    <dgm:pt modelId="{D5455DAB-EBEF-42EA-8024-4F9807724217}" type="sibTrans" cxnId="{DB267F51-9B99-4E2D-A463-66A3E428F9DC}">
      <dgm:prSet/>
      <dgm:spPr/>
      <dgm:t>
        <a:bodyPr/>
        <a:lstStyle/>
        <a:p>
          <a:endParaRPr lang="en-US"/>
        </a:p>
      </dgm:t>
    </dgm:pt>
    <dgm:pt modelId="{CEEB2E20-0C95-4EEF-881D-60CA123E4AD1}">
      <dgm:prSet/>
      <dgm:spPr/>
      <dgm:t>
        <a:bodyPr/>
        <a:lstStyle/>
        <a:p>
          <a:r>
            <a:rPr lang="en-US" b="0" i="0" baseline="0"/>
            <a:t>Modernity of even “Traditional” Ideas and Movements</a:t>
          </a:r>
          <a:endParaRPr lang="en-US"/>
        </a:p>
      </dgm:t>
    </dgm:pt>
    <dgm:pt modelId="{328C8542-C6A0-4251-BD8F-F18E23CCB6BA}" type="parTrans" cxnId="{F5C72B6A-E87C-45DE-A2E4-5CBB750410C8}">
      <dgm:prSet/>
      <dgm:spPr/>
      <dgm:t>
        <a:bodyPr/>
        <a:lstStyle/>
        <a:p>
          <a:endParaRPr lang="en-US"/>
        </a:p>
      </dgm:t>
    </dgm:pt>
    <dgm:pt modelId="{CC9338AD-55C5-4203-B3D0-0444454F7D92}" type="sibTrans" cxnId="{F5C72B6A-E87C-45DE-A2E4-5CBB750410C8}">
      <dgm:prSet/>
      <dgm:spPr/>
      <dgm:t>
        <a:bodyPr/>
        <a:lstStyle/>
        <a:p>
          <a:endParaRPr lang="en-US"/>
        </a:p>
      </dgm:t>
    </dgm:pt>
    <dgm:pt modelId="{18EE89F5-9C66-4FF1-BD2A-0E98E95D6EFA}" type="pres">
      <dgm:prSet presAssocID="{A437D5E1-57D8-4282-A718-81B017D8C970}" presName="linear" presStyleCnt="0">
        <dgm:presLayoutVars>
          <dgm:dir/>
          <dgm:animLvl val="lvl"/>
          <dgm:resizeHandles val="exact"/>
        </dgm:presLayoutVars>
      </dgm:prSet>
      <dgm:spPr/>
    </dgm:pt>
    <dgm:pt modelId="{444B0D1E-4D67-4380-A589-8F1E0DBBDBD6}" type="pres">
      <dgm:prSet presAssocID="{0C32D07A-8A8F-4276-BBD7-BD37152876A0}" presName="parentLin" presStyleCnt="0"/>
      <dgm:spPr/>
    </dgm:pt>
    <dgm:pt modelId="{820187D4-4AFF-4FAC-86EF-68F3A2D468CF}" type="pres">
      <dgm:prSet presAssocID="{0C32D07A-8A8F-4276-BBD7-BD37152876A0}" presName="parentLeftMargin" presStyleLbl="node1" presStyleIdx="0" presStyleCnt="3"/>
      <dgm:spPr/>
    </dgm:pt>
    <dgm:pt modelId="{8D821003-5974-4E2A-9DF4-D8846E0BEC0D}" type="pres">
      <dgm:prSet presAssocID="{0C32D07A-8A8F-4276-BBD7-BD37152876A0}" presName="parentText" presStyleLbl="node1" presStyleIdx="0" presStyleCnt="3">
        <dgm:presLayoutVars>
          <dgm:chMax val="0"/>
          <dgm:bulletEnabled val="1"/>
        </dgm:presLayoutVars>
      </dgm:prSet>
      <dgm:spPr/>
    </dgm:pt>
    <dgm:pt modelId="{DC4FC48F-9719-4981-A01E-6354BBB5DE49}" type="pres">
      <dgm:prSet presAssocID="{0C32D07A-8A8F-4276-BBD7-BD37152876A0}" presName="negativeSpace" presStyleCnt="0"/>
      <dgm:spPr/>
    </dgm:pt>
    <dgm:pt modelId="{84EE9DC8-7D5B-4451-BD24-CA424FD00DA9}" type="pres">
      <dgm:prSet presAssocID="{0C32D07A-8A8F-4276-BBD7-BD37152876A0}" presName="childText" presStyleLbl="conFgAcc1" presStyleIdx="0" presStyleCnt="3">
        <dgm:presLayoutVars>
          <dgm:bulletEnabled val="1"/>
        </dgm:presLayoutVars>
      </dgm:prSet>
      <dgm:spPr/>
    </dgm:pt>
    <dgm:pt modelId="{97084BAC-B4B0-499C-85C6-8E0E5C3EADFB}" type="pres">
      <dgm:prSet presAssocID="{60880C24-A840-4A70-B06E-898FBA5EEB04}" presName="spaceBetweenRectangles" presStyleCnt="0"/>
      <dgm:spPr/>
    </dgm:pt>
    <dgm:pt modelId="{BC5DB66E-4928-4347-BB9C-5776CDBB73AD}" type="pres">
      <dgm:prSet presAssocID="{D8146EA7-4F4A-48C3-A2EE-86FA9D931E7C}" presName="parentLin" presStyleCnt="0"/>
      <dgm:spPr/>
    </dgm:pt>
    <dgm:pt modelId="{1714F628-07C0-495D-B018-E344FDC8A3CC}" type="pres">
      <dgm:prSet presAssocID="{D8146EA7-4F4A-48C3-A2EE-86FA9D931E7C}" presName="parentLeftMargin" presStyleLbl="node1" presStyleIdx="0" presStyleCnt="3"/>
      <dgm:spPr/>
    </dgm:pt>
    <dgm:pt modelId="{AED34D8D-80F5-4ACE-83B8-58FC16ABFF4C}" type="pres">
      <dgm:prSet presAssocID="{D8146EA7-4F4A-48C3-A2EE-86FA9D931E7C}" presName="parentText" presStyleLbl="node1" presStyleIdx="1" presStyleCnt="3">
        <dgm:presLayoutVars>
          <dgm:chMax val="0"/>
          <dgm:bulletEnabled val="1"/>
        </dgm:presLayoutVars>
      </dgm:prSet>
      <dgm:spPr/>
    </dgm:pt>
    <dgm:pt modelId="{94D45B43-1674-4A44-B77C-1F53E08AD259}" type="pres">
      <dgm:prSet presAssocID="{D8146EA7-4F4A-48C3-A2EE-86FA9D931E7C}" presName="negativeSpace" presStyleCnt="0"/>
      <dgm:spPr/>
    </dgm:pt>
    <dgm:pt modelId="{C561B38A-32AD-42F2-8B0F-6CC0CF84923E}" type="pres">
      <dgm:prSet presAssocID="{D8146EA7-4F4A-48C3-A2EE-86FA9D931E7C}" presName="childText" presStyleLbl="conFgAcc1" presStyleIdx="1" presStyleCnt="3">
        <dgm:presLayoutVars>
          <dgm:bulletEnabled val="1"/>
        </dgm:presLayoutVars>
      </dgm:prSet>
      <dgm:spPr/>
    </dgm:pt>
    <dgm:pt modelId="{3CC6DBE7-C290-4FEE-8C38-9C20A9B7F891}" type="pres">
      <dgm:prSet presAssocID="{4C9C995D-75C6-4C44-A09E-DF022108B8CE}" presName="spaceBetweenRectangles" presStyleCnt="0"/>
      <dgm:spPr/>
    </dgm:pt>
    <dgm:pt modelId="{A9F2B7BE-D587-4C6C-A72B-5B2144FD3862}" type="pres">
      <dgm:prSet presAssocID="{CEEB2E20-0C95-4EEF-881D-60CA123E4AD1}" presName="parentLin" presStyleCnt="0"/>
      <dgm:spPr/>
    </dgm:pt>
    <dgm:pt modelId="{9D7D3717-095A-43A5-A7D6-07FBDE4024F1}" type="pres">
      <dgm:prSet presAssocID="{CEEB2E20-0C95-4EEF-881D-60CA123E4AD1}" presName="parentLeftMargin" presStyleLbl="node1" presStyleIdx="1" presStyleCnt="3"/>
      <dgm:spPr/>
    </dgm:pt>
    <dgm:pt modelId="{004CFD01-2B5C-49A6-A0B9-20446B706717}" type="pres">
      <dgm:prSet presAssocID="{CEEB2E20-0C95-4EEF-881D-60CA123E4AD1}" presName="parentText" presStyleLbl="node1" presStyleIdx="2" presStyleCnt="3">
        <dgm:presLayoutVars>
          <dgm:chMax val="0"/>
          <dgm:bulletEnabled val="1"/>
        </dgm:presLayoutVars>
      </dgm:prSet>
      <dgm:spPr/>
    </dgm:pt>
    <dgm:pt modelId="{6BCB7C19-7B84-40D6-99F2-EA3C2D04E38C}" type="pres">
      <dgm:prSet presAssocID="{CEEB2E20-0C95-4EEF-881D-60CA123E4AD1}" presName="negativeSpace" presStyleCnt="0"/>
      <dgm:spPr/>
    </dgm:pt>
    <dgm:pt modelId="{1FBB4177-FAD1-4D7B-955F-C7E35F761C63}" type="pres">
      <dgm:prSet presAssocID="{CEEB2E20-0C95-4EEF-881D-60CA123E4AD1}" presName="childText" presStyleLbl="conFgAcc1" presStyleIdx="2" presStyleCnt="3">
        <dgm:presLayoutVars>
          <dgm:bulletEnabled val="1"/>
        </dgm:presLayoutVars>
      </dgm:prSet>
      <dgm:spPr/>
    </dgm:pt>
  </dgm:ptLst>
  <dgm:cxnLst>
    <dgm:cxn modelId="{FE18F904-4606-4840-AAB5-C1A5FD352682}" srcId="{A437D5E1-57D8-4282-A718-81B017D8C970}" destId="{D8146EA7-4F4A-48C3-A2EE-86FA9D931E7C}" srcOrd="1" destOrd="0" parTransId="{1BDABBB6-4800-48E6-B28F-2EE72C4AFB94}" sibTransId="{4C9C995D-75C6-4C44-A09E-DF022108B8CE}"/>
    <dgm:cxn modelId="{21DF0B39-B13C-406C-9057-D50BDB460E52}" type="presOf" srcId="{CEEB2E20-0C95-4EEF-881D-60CA123E4AD1}" destId="{004CFD01-2B5C-49A6-A0B9-20446B706717}" srcOrd="1" destOrd="0" presId="urn:microsoft.com/office/officeart/2005/8/layout/list1"/>
    <dgm:cxn modelId="{3C9BAF3C-5B35-4ED4-8491-C002F0FB7B31}" type="presOf" srcId="{D8146EA7-4F4A-48C3-A2EE-86FA9D931E7C}" destId="{1714F628-07C0-495D-B018-E344FDC8A3CC}" srcOrd="0" destOrd="0" presId="urn:microsoft.com/office/officeart/2005/8/layout/list1"/>
    <dgm:cxn modelId="{66BEBF48-4445-4F71-A1BF-39E958B0AFBA}" srcId="{A437D5E1-57D8-4282-A718-81B017D8C970}" destId="{0C32D07A-8A8F-4276-BBD7-BD37152876A0}" srcOrd="0" destOrd="0" parTransId="{7AB7A535-DF33-4048-9C6C-014CBC75A67A}" sibTransId="{60880C24-A840-4A70-B06E-898FBA5EEB04}"/>
    <dgm:cxn modelId="{F5C72B6A-E87C-45DE-A2E4-5CBB750410C8}" srcId="{A437D5E1-57D8-4282-A718-81B017D8C970}" destId="{CEEB2E20-0C95-4EEF-881D-60CA123E4AD1}" srcOrd="2" destOrd="0" parTransId="{328C8542-C6A0-4251-BD8F-F18E23CCB6BA}" sibTransId="{CC9338AD-55C5-4203-B3D0-0444454F7D92}"/>
    <dgm:cxn modelId="{DB267F51-9B99-4E2D-A463-66A3E428F9DC}" srcId="{D8146EA7-4F4A-48C3-A2EE-86FA9D931E7C}" destId="{2995B5ED-D334-4592-8B27-8B8F74CC452F}" srcOrd="0" destOrd="0" parTransId="{0C16D1C1-4453-4BB0-AA3C-FF12AD8BE48D}" sibTransId="{D5455DAB-EBEF-42EA-8024-4F9807724217}"/>
    <dgm:cxn modelId="{D64BBF91-5548-4971-B463-B40BB694F29C}" type="presOf" srcId="{0C32D07A-8A8F-4276-BBD7-BD37152876A0}" destId="{820187D4-4AFF-4FAC-86EF-68F3A2D468CF}" srcOrd="0" destOrd="0" presId="urn:microsoft.com/office/officeart/2005/8/layout/list1"/>
    <dgm:cxn modelId="{7C4D589C-A0B9-47E5-9A95-379AE48EF484}" type="presOf" srcId="{D8146EA7-4F4A-48C3-A2EE-86FA9D931E7C}" destId="{AED34D8D-80F5-4ACE-83B8-58FC16ABFF4C}" srcOrd="1" destOrd="0" presId="urn:microsoft.com/office/officeart/2005/8/layout/list1"/>
    <dgm:cxn modelId="{60C4C99D-22B9-4E6C-A48E-F2DB0D0CE391}" type="presOf" srcId="{0C32D07A-8A8F-4276-BBD7-BD37152876A0}" destId="{8D821003-5974-4E2A-9DF4-D8846E0BEC0D}" srcOrd="1" destOrd="0" presId="urn:microsoft.com/office/officeart/2005/8/layout/list1"/>
    <dgm:cxn modelId="{7F9D18B5-2BF4-4168-BBCD-E45C6470A277}" type="presOf" srcId="{A437D5E1-57D8-4282-A718-81B017D8C970}" destId="{18EE89F5-9C66-4FF1-BD2A-0E98E95D6EFA}" srcOrd="0" destOrd="0" presId="urn:microsoft.com/office/officeart/2005/8/layout/list1"/>
    <dgm:cxn modelId="{49A739F2-03A3-41C7-88A7-7C8E01B4935D}" type="presOf" srcId="{CEEB2E20-0C95-4EEF-881D-60CA123E4AD1}" destId="{9D7D3717-095A-43A5-A7D6-07FBDE4024F1}" srcOrd="0" destOrd="0" presId="urn:microsoft.com/office/officeart/2005/8/layout/list1"/>
    <dgm:cxn modelId="{5E2558FF-B481-402B-9EFE-F95057C320C2}" type="presOf" srcId="{2995B5ED-D334-4592-8B27-8B8F74CC452F}" destId="{C561B38A-32AD-42F2-8B0F-6CC0CF84923E}" srcOrd="0" destOrd="0" presId="urn:microsoft.com/office/officeart/2005/8/layout/list1"/>
    <dgm:cxn modelId="{B732106E-EEB7-40C9-99A2-C4421E0F2705}" type="presParOf" srcId="{18EE89F5-9C66-4FF1-BD2A-0E98E95D6EFA}" destId="{444B0D1E-4D67-4380-A589-8F1E0DBBDBD6}" srcOrd="0" destOrd="0" presId="urn:microsoft.com/office/officeart/2005/8/layout/list1"/>
    <dgm:cxn modelId="{F592C50C-D5E4-4BA3-9131-AE07DE9B3E5C}" type="presParOf" srcId="{444B0D1E-4D67-4380-A589-8F1E0DBBDBD6}" destId="{820187D4-4AFF-4FAC-86EF-68F3A2D468CF}" srcOrd="0" destOrd="0" presId="urn:microsoft.com/office/officeart/2005/8/layout/list1"/>
    <dgm:cxn modelId="{2814B831-2149-49FA-A0EF-AB0B4F352A65}" type="presParOf" srcId="{444B0D1E-4D67-4380-A589-8F1E0DBBDBD6}" destId="{8D821003-5974-4E2A-9DF4-D8846E0BEC0D}" srcOrd="1" destOrd="0" presId="urn:microsoft.com/office/officeart/2005/8/layout/list1"/>
    <dgm:cxn modelId="{E7A791AB-361A-4DD3-85EF-5FE31A0397A6}" type="presParOf" srcId="{18EE89F5-9C66-4FF1-BD2A-0E98E95D6EFA}" destId="{DC4FC48F-9719-4981-A01E-6354BBB5DE49}" srcOrd="1" destOrd="0" presId="urn:microsoft.com/office/officeart/2005/8/layout/list1"/>
    <dgm:cxn modelId="{BC01029D-F211-41AB-803B-17C3DE6EBC58}" type="presParOf" srcId="{18EE89F5-9C66-4FF1-BD2A-0E98E95D6EFA}" destId="{84EE9DC8-7D5B-4451-BD24-CA424FD00DA9}" srcOrd="2" destOrd="0" presId="urn:microsoft.com/office/officeart/2005/8/layout/list1"/>
    <dgm:cxn modelId="{245BDA19-F69D-47C8-A291-6EBA99B1BF07}" type="presParOf" srcId="{18EE89F5-9C66-4FF1-BD2A-0E98E95D6EFA}" destId="{97084BAC-B4B0-499C-85C6-8E0E5C3EADFB}" srcOrd="3" destOrd="0" presId="urn:microsoft.com/office/officeart/2005/8/layout/list1"/>
    <dgm:cxn modelId="{01780DFE-D411-4925-B582-02F028FDE4E5}" type="presParOf" srcId="{18EE89F5-9C66-4FF1-BD2A-0E98E95D6EFA}" destId="{BC5DB66E-4928-4347-BB9C-5776CDBB73AD}" srcOrd="4" destOrd="0" presId="urn:microsoft.com/office/officeart/2005/8/layout/list1"/>
    <dgm:cxn modelId="{F1957BE6-1A9E-4102-91AB-857762A93804}" type="presParOf" srcId="{BC5DB66E-4928-4347-BB9C-5776CDBB73AD}" destId="{1714F628-07C0-495D-B018-E344FDC8A3CC}" srcOrd="0" destOrd="0" presId="urn:microsoft.com/office/officeart/2005/8/layout/list1"/>
    <dgm:cxn modelId="{86AC1D0F-9637-423A-8683-7889FBCC5932}" type="presParOf" srcId="{BC5DB66E-4928-4347-BB9C-5776CDBB73AD}" destId="{AED34D8D-80F5-4ACE-83B8-58FC16ABFF4C}" srcOrd="1" destOrd="0" presId="urn:microsoft.com/office/officeart/2005/8/layout/list1"/>
    <dgm:cxn modelId="{1A7C6282-9CC1-4F66-938D-B15A545574E7}" type="presParOf" srcId="{18EE89F5-9C66-4FF1-BD2A-0E98E95D6EFA}" destId="{94D45B43-1674-4A44-B77C-1F53E08AD259}" srcOrd="5" destOrd="0" presId="urn:microsoft.com/office/officeart/2005/8/layout/list1"/>
    <dgm:cxn modelId="{7329C252-9AED-43ED-9962-78B90F6D655B}" type="presParOf" srcId="{18EE89F5-9C66-4FF1-BD2A-0E98E95D6EFA}" destId="{C561B38A-32AD-42F2-8B0F-6CC0CF84923E}" srcOrd="6" destOrd="0" presId="urn:microsoft.com/office/officeart/2005/8/layout/list1"/>
    <dgm:cxn modelId="{1F6E33BC-06A9-42A0-8877-67150E0D01B8}" type="presParOf" srcId="{18EE89F5-9C66-4FF1-BD2A-0E98E95D6EFA}" destId="{3CC6DBE7-C290-4FEE-8C38-9C20A9B7F891}" srcOrd="7" destOrd="0" presId="urn:microsoft.com/office/officeart/2005/8/layout/list1"/>
    <dgm:cxn modelId="{77547F35-8D4B-4796-84AD-B1AF0D943C06}" type="presParOf" srcId="{18EE89F5-9C66-4FF1-BD2A-0E98E95D6EFA}" destId="{A9F2B7BE-D587-4C6C-A72B-5B2144FD3862}" srcOrd="8" destOrd="0" presId="urn:microsoft.com/office/officeart/2005/8/layout/list1"/>
    <dgm:cxn modelId="{3EB4308B-FD9C-4E28-83FE-F410355A65BE}" type="presParOf" srcId="{A9F2B7BE-D587-4C6C-A72B-5B2144FD3862}" destId="{9D7D3717-095A-43A5-A7D6-07FBDE4024F1}" srcOrd="0" destOrd="0" presId="urn:microsoft.com/office/officeart/2005/8/layout/list1"/>
    <dgm:cxn modelId="{E614108F-672E-4D15-9F30-403FB78C8AD5}" type="presParOf" srcId="{A9F2B7BE-D587-4C6C-A72B-5B2144FD3862}" destId="{004CFD01-2B5C-49A6-A0B9-20446B706717}" srcOrd="1" destOrd="0" presId="urn:microsoft.com/office/officeart/2005/8/layout/list1"/>
    <dgm:cxn modelId="{E86297F0-600B-4DC7-9B92-7ADD4F909E7B}" type="presParOf" srcId="{18EE89F5-9C66-4FF1-BD2A-0E98E95D6EFA}" destId="{6BCB7C19-7B84-40D6-99F2-EA3C2D04E38C}" srcOrd="9" destOrd="0" presId="urn:microsoft.com/office/officeart/2005/8/layout/list1"/>
    <dgm:cxn modelId="{C2B49E60-3D18-47E8-B8E4-F24663D1FC94}" type="presParOf" srcId="{18EE89F5-9C66-4FF1-BD2A-0E98E95D6EFA}" destId="{1FBB4177-FAD1-4D7B-955F-C7E35F761C6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AE90D-99BB-4F70-850C-7E64210BC4FD}">
      <dsp:nvSpPr>
        <dsp:cNvPr id="0" name=""/>
        <dsp:cNvSpPr/>
      </dsp:nvSpPr>
      <dsp:spPr>
        <a:xfrm>
          <a:off x="0" y="964191"/>
          <a:ext cx="2828924" cy="179636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D6A3205-2755-4537-ACA3-92EB5F6E542B}">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Is Halakhah (Jewish Law) a source of continuity or discontinuity in modern Judaism?</a:t>
          </a:r>
        </a:p>
      </dsp:txBody>
      <dsp:txXfrm>
        <a:off x="366939" y="1315414"/>
        <a:ext cx="2723696" cy="1691139"/>
      </dsp:txXfrm>
    </dsp:sp>
    <dsp:sp modelId="{2B32FCEF-43EE-44FC-84E0-92DDD7C3A02E}">
      <dsp:nvSpPr>
        <dsp:cNvPr id="0" name=""/>
        <dsp:cNvSpPr/>
      </dsp:nvSpPr>
      <dsp:spPr>
        <a:xfrm>
          <a:off x="3457574" y="964191"/>
          <a:ext cx="2828924" cy="179636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725F5F5-6D03-4EA5-BDA5-12D6C697DCCD}">
      <dsp:nvSpPr>
        <dsp:cNvPr id="0" name=""/>
        <dsp:cNvSpPr/>
      </dsp:nvSpPr>
      <dsp:spPr>
        <a:xfrm>
          <a:off x="3771900"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is the relation between law and other discourses in modern Judaism?</a:t>
          </a:r>
        </a:p>
      </dsp:txBody>
      <dsp:txXfrm>
        <a:off x="3824514" y="1315414"/>
        <a:ext cx="2723696" cy="1691139"/>
      </dsp:txXfrm>
    </dsp:sp>
    <dsp:sp modelId="{411E5DCE-3CCB-4A90-9E7B-8C7532901F2D}">
      <dsp:nvSpPr>
        <dsp:cNvPr id="0" name=""/>
        <dsp:cNvSpPr/>
      </dsp:nvSpPr>
      <dsp:spPr>
        <a:xfrm>
          <a:off x="6915149" y="964191"/>
          <a:ext cx="2828924" cy="179636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61348CB-AED3-4D43-8927-F13FDDD2053D}">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do ways of conceptualizing Halakhah influence the general approach of modern Jews to other areas of life? </a:t>
          </a:r>
        </a:p>
      </dsp:txBody>
      <dsp:txXfrm>
        <a:off x="7282089" y="1315414"/>
        <a:ext cx="2723696" cy="169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C604-1E14-48BD-A587-281D9CFB3101}">
      <dsp:nvSpPr>
        <dsp:cNvPr id="0" name=""/>
        <dsp:cNvSpPr/>
      </dsp:nvSpPr>
      <dsp:spPr>
        <a:xfrm>
          <a:off x="0" y="153078"/>
          <a:ext cx="6492240" cy="24355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“It was thus not beliefs or opinions that determined the identity of Judaism. Its continuity was that of religious praxis.” (</a:t>
          </a:r>
          <a:r>
            <a:rPr lang="en-US" sz="2800" b="0" i="0" kern="1200" baseline="0" dirty="0" err="1"/>
            <a:t>Yeshayhu</a:t>
          </a:r>
          <a:r>
            <a:rPr lang="en-US" sz="2800" b="0" i="0" kern="1200" baseline="0" dirty="0"/>
            <a:t> Leibowitz)</a:t>
          </a:r>
          <a:endParaRPr lang="en-US" sz="2800" kern="1200" dirty="0"/>
        </a:p>
      </dsp:txBody>
      <dsp:txXfrm>
        <a:off x="118891" y="271969"/>
        <a:ext cx="6254458" cy="2197719"/>
      </dsp:txXfrm>
    </dsp:sp>
    <dsp:sp modelId="{5F618DAC-FDA3-4EA4-A099-60471054F811}">
      <dsp:nvSpPr>
        <dsp:cNvPr id="0" name=""/>
        <dsp:cNvSpPr/>
      </dsp:nvSpPr>
      <dsp:spPr>
        <a:xfrm>
          <a:off x="0" y="2669220"/>
          <a:ext cx="6492240" cy="24355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“Halakhah has a fixed a priori relationship to the whole of reality…. As we said above, [halakhic man’s] world view is similar to that of the mathematician: a priori and ideal.” (Joseph Soloveitchik)</a:t>
          </a:r>
          <a:endParaRPr lang="en-US" sz="2800" kern="1200" dirty="0"/>
        </a:p>
      </dsp:txBody>
      <dsp:txXfrm>
        <a:off x="118891" y="2788111"/>
        <a:ext cx="6254458" cy="2197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C4DB4-2FBC-4109-9D6A-F673CF7D6FD8}">
      <dsp:nvSpPr>
        <dsp:cNvPr id="0" name=""/>
        <dsp:cNvSpPr/>
      </dsp:nvSpPr>
      <dsp:spPr>
        <a:xfrm>
          <a:off x="0" y="519254"/>
          <a:ext cx="10058399" cy="14033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687324" rIns="780644" bIns="234696" numCol="1" spcCol="1270" anchor="t" anchorCtr="0">
          <a:noAutofit/>
        </a:bodyPr>
        <a:lstStyle/>
        <a:p>
          <a:pPr marL="285750" lvl="1" indent="-285750" algn="l" defTabSz="1466850">
            <a:lnSpc>
              <a:spcPct val="90000"/>
            </a:lnSpc>
            <a:spcBef>
              <a:spcPct val="0"/>
            </a:spcBef>
            <a:spcAft>
              <a:spcPct val="15000"/>
            </a:spcAft>
            <a:buChar char="•"/>
          </a:pPr>
          <a:r>
            <a:rPr lang="en-US" sz="3300" b="0" i="0" kern="1200" baseline="0"/>
            <a:t>Secularism and the Recession of Theology</a:t>
          </a:r>
          <a:endParaRPr lang="en-US" sz="3300" kern="1200"/>
        </a:p>
      </dsp:txBody>
      <dsp:txXfrm>
        <a:off x="0" y="519254"/>
        <a:ext cx="10058399" cy="1403325"/>
      </dsp:txXfrm>
    </dsp:sp>
    <dsp:sp modelId="{70B9788B-F63A-4880-BA57-760D6E599C18}">
      <dsp:nvSpPr>
        <dsp:cNvPr id="0" name=""/>
        <dsp:cNvSpPr/>
      </dsp:nvSpPr>
      <dsp:spPr>
        <a:xfrm>
          <a:off x="502920" y="32174"/>
          <a:ext cx="7040880" cy="974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466850">
            <a:lnSpc>
              <a:spcPct val="90000"/>
            </a:lnSpc>
            <a:spcBef>
              <a:spcPct val="0"/>
            </a:spcBef>
            <a:spcAft>
              <a:spcPct val="35000"/>
            </a:spcAft>
            <a:buNone/>
          </a:pPr>
          <a:r>
            <a:rPr lang="en-US" sz="3300" b="0" i="0" kern="1200" baseline="0"/>
            <a:t>Subtractive Account</a:t>
          </a:r>
          <a:endParaRPr lang="en-US" sz="3300" kern="1200"/>
        </a:p>
      </dsp:txBody>
      <dsp:txXfrm>
        <a:off x="550475" y="79729"/>
        <a:ext cx="6945770" cy="879050"/>
      </dsp:txXfrm>
    </dsp:sp>
    <dsp:sp modelId="{0E6DCCC9-F23A-4F03-ADD8-368E8C8B0FDA}">
      <dsp:nvSpPr>
        <dsp:cNvPr id="0" name=""/>
        <dsp:cNvSpPr/>
      </dsp:nvSpPr>
      <dsp:spPr>
        <a:xfrm>
          <a:off x="0" y="2587860"/>
          <a:ext cx="10058399" cy="14033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687324" rIns="780644" bIns="234696" numCol="1" spcCol="1270" anchor="t" anchorCtr="0">
          <a:noAutofit/>
        </a:bodyPr>
        <a:lstStyle/>
        <a:p>
          <a:pPr marL="285750" lvl="1" indent="-285750" algn="l" defTabSz="1466850">
            <a:lnSpc>
              <a:spcPct val="90000"/>
            </a:lnSpc>
            <a:spcBef>
              <a:spcPct val="0"/>
            </a:spcBef>
            <a:spcAft>
              <a:spcPct val="15000"/>
            </a:spcAft>
            <a:buChar char="•"/>
          </a:pPr>
          <a:r>
            <a:rPr lang="en-US" sz="3300" b="0" i="0" kern="1200" baseline="0"/>
            <a:t>Theological Presupposition of Secularity</a:t>
          </a:r>
          <a:endParaRPr lang="en-US" sz="3300" kern="1200"/>
        </a:p>
      </dsp:txBody>
      <dsp:txXfrm>
        <a:off x="0" y="2587860"/>
        <a:ext cx="10058399" cy="1403325"/>
      </dsp:txXfrm>
    </dsp:sp>
    <dsp:sp modelId="{80EEB101-AD3D-4224-8CB0-0EEF10A6B5DC}">
      <dsp:nvSpPr>
        <dsp:cNvPr id="0" name=""/>
        <dsp:cNvSpPr/>
      </dsp:nvSpPr>
      <dsp:spPr>
        <a:xfrm>
          <a:off x="502920" y="2100780"/>
          <a:ext cx="7040880" cy="974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466850">
            <a:lnSpc>
              <a:spcPct val="90000"/>
            </a:lnSpc>
            <a:spcBef>
              <a:spcPct val="0"/>
            </a:spcBef>
            <a:spcAft>
              <a:spcPct val="35000"/>
            </a:spcAft>
            <a:buNone/>
          </a:pPr>
          <a:r>
            <a:rPr lang="en-US" sz="3300" b="0" i="0" kern="1200" baseline="0"/>
            <a:t>Substantive Account</a:t>
          </a:r>
          <a:endParaRPr lang="en-US" sz="3300" kern="1200"/>
        </a:p>
      </dsp:txBody>
      <dsp:txXfrm>
        <a:off x="550475" y="2148335"/>
        <a:ext cx="694577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3A41C-049F-4B2D-A550-F0A1F36C77DA}">
      <dsp:nvSpPr>
        <dsp:cNvPr id="0" name=""/>
        <dsp:cNvSpPr/>
      </dsp:nvSpPr>
      <dsp:spPr>
        <a:xfrm>
          <a:off x="0" y="72719"/>
          <a:ext cx="649224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a:t>Hayyim of Volozhin</a:t>
          </a:r>
          <a:endParaRPr lang="en-US" sz="2200" kern="1200"/>
        </a:p>
      </dsp:txBody>
      <dsp:txXfrm>
        <a:off x="25759" y="98478"/>
        <a:ext cx="6440722" cy="476152"/>
      </dsp:txXfrm>
    </dsp:sp>
    <dsp:sp modelId="{9FE60500-47C7-48E2-98BF-127F8A87A390}">
      <dsp:nvSpPr>
        <dsp:cNvPr id="0" name=""/>
        <dsp:cNvSpPr/>
      </dsp:nvSpPr>
      <dsp:spPr>
        <a:xfrm>
          <a:off x="0" y="600390"/>
          <a:ext cx="649224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baseline="0" dirty="0"/>
            <a:t>1749-1821</a:t>
          </a:r>
          <a:endParaRPr lang="en-US" sz="1700" kern="1200" dirty="0"/>
        </a:p>
        <a:p>
          <a:pPr marL="171450" lvl="1" indent="-171450" algn="l" defTabSz="755650">
            <a:lnSpc>
              <a:spcPct val="90000"/>
            </a:lnSpc>
            <a:spcBef>
              <a:spcPct val="0"/>
            </a:spcBef>
            <a:spcAft>
              <a:spcPct val="20000"/>
            </a:spcAft>
            <a:buChar char="•"/>
          </a:pPr>
          <a:r>
            <a:rPr lang="en-US" sz="1700" i="1" kern="1200" dirty="0"/>
            <a:t>Lita</a:t>
          </a:r>
          <a:r>
            <a:rPr lang="en-US" sz="1700" kern="1200" dirty="0"/>
            <a:t>: Polish-Lithuanian Commonwealth/Russian Empire/Belarus</a:t>
          </a:r>
        </a:p>
        <a:p>
          <a:pPr marL="171450" lvl="1" indent="-171450" algn="l" defTabSz="755650">
            <a:lnSpc>
              <a:spcPct val="90000"/>
            </a:lnSpc>
            <a:spcBef>
              <a:spcPct val="0"/>
            </a:spcBef>
            <a:spcAft>
              <a:spcPct val="20000"/>
            </a:spcAft>
            <a:buChar char="•"/>
          </a:pPr>
          <a:r>
            <a:rPr lang="en-US" sz="1700" kern="1200" dirty="0"/>
            <a:t>Student of Elijah (the Genius) of Vilna</a:t>
          </a:r>
        </a:p>
        <a:p>
          <a:pPr marL="171450" lvl="1" indent="-171450" algn="l" defTabSz="755650">
            <a:lnSpc>
              <a:spcPct val="90000"/>
            </a:lnSpc>
            <a:spcBef>
              <a:spcPct val="0"/>
            </a:spcBef>
            <a:spcAft>
              <a:spcPct val="20000"/>
            </a:spcAft>
            <a:buChar char="•"/>
          </a:pPr>
          <a:r>
            <a:rPr lang="en-US" sz="1700" b="0" i="0" kern="1200" baseline="0" dirty="0"/>
            <a:t>Teacher and Author</a:t>
          </a:r>
          <a:endParaRPr lang="en-US" sz="1700" kern="1200" dirty="0"/>
        </a:p>
        <a:p>
          <a:pPr marL="171450" lvl="1" indent="-171450" algn="l" defTabSz="755650">
            <a:lnSpc>
              <a:spcPct val="90000"/>
            </a:lnSpc>
            <a:spcBef>
              <a:spcPct val="0"/>
            </a:spcBef>
            <a:spcAft>
              <a:spcPct val="20000"/>
            </a:spcAft>
            <a:buChar char="•"/>
          </a:pPr>
          <a:r>
            <a:rPr lang="en-US" sz="1700" b="0" i="0" kern="1200" baseline="0"/>
            <a:t>Opponent of Hasidism </a:t>
          </a:r>
          <a:endParaRPr lang="en-US" sz="1700" kern="1200"/>
        </a:p>
      </dsp:txBody>
      <dsp:txXfrm>
        <a:off x="0" y="600390"/>
        <a:ext cx="6492240" cy="1457280"/>
      </dsp:txXfrm>
    </dsp:sp>
    <dsp:sp modelId="{501188CF-3314-4F75-A586-1360BC85A0B5}">
      <dsp:nvSpPr>
        <dsp:cNvPr id="0" name=""/>
        <dsp:cNvSpPr/>
      </dsp:nvSpPr>
      <dsp:spPr>
        <a:xfrm>
          <a:off x="0" y="2057670"/>
          <a:ext cx="649224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a:t>Etz Hayyim Yeshiva</a:t>
          </a:r>
          <a:endParaRPr lang="en-US" sz="2200" kern="1200"/>
        </a:p>
      </dsp:txBody>
      <dsp:txXfrm>
        <a:off x="25759" y="2083429"/>
        <a:ext cx="6440722" cy="476152"/>
      </dsp:txXfrm>
    </dsp:sp>
    <dsp:sp modelId="{6766318E-7AF4-4B93-961B-14AE31BFEDD0}">
      <dsp:nvSpPr>
        <dsp:cNvPr id="0" name=""/>
        <dsp:cNvSpPr/>
      </dsp:nvSpPr>
      <dsp:spPr>
        <a:xfrm>
          <a:off x="0" y="2585340"/>
          <a:ext cx="649224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baseline="0" dirty="0"/>
            <a:t>1795-1892</a:t>
          </a:r>
          <a:endParaRPr lang="en-US" sz="1700" kern="1200" dirty="0"/>
        </a:p>
        <a:p>
          <a:pPr marL="171450" lvl="1" indent="-171450" algn="l" defTabSz="755650">
            <a:lnSpc>
              <a:spcPct val="90000"/>
            </a:lnSpc>
            <a:spcBef>
              <a:spcPct val="0"/>
            </a:spcBef>
            <a:spcAft>
              <a:spcPct val="20000"/>
            </a:spcAft>
            <a:buChar char="•"/>
          </a:pPr>
          <a:r>
            <a:rPr lang="en-US" sz="1700" b="0" i="0" kern="1200" baseline="0" dirty="0"/>
            <a:t>Institutionalized and Residential</a:t>
          </a:r>
          <a:endParaRPr lang="en-US" sz="1700" kern="1200" dirty="0"/>
        </a:p>
        <a:p>
          <a:pPr marL="171450" lvl="1" indent="-171450" algn="l" defTabSz="755650">
            <a:lnSpc>
              <a:spcPct val="90000"/>
            </a:lnSpc>
            <a:spcBef>
              <a:spcPct val="0"/>
            </a:spcBef>
            <a:spcAft>
              <a:spcPct val="20000"/>
            </a:spcAft>
            <a:buChar char="•"/>
          </a:pPr>
          <a:r>
            <a:rPr lang="en-US" sz="1700" b="0" i="0" kern="1200" baseline="0" dirty="0"/>
            <a:t>Hotbed of Eastern Jewish Enlightenment</a:t>
          </a:r>
          <a:endParaRPr lang="en-US" sz="1700" kern="1200" dirty="0"/>
        </a:p>
        <a:p>
          <a:pPr marL="171450" lvl="1" indent="-171450" algn="l" defTabSz="755650">
            <a:lnSpc>
              <a:spcPct val="90000"/>
            </a:lnSpc>
            <a:spcBef>
              <a:spcPct val="0"/>
            </a:spcBef>
            <a:spcAft>
              <a:spcPct val="20000"/>
            </a:spcAft>
            <a:buChar char="•"/>
          </a:pPr>
          <a:r>
            <a:rPr lang="en-US" sz="1700" b="0" i="0" kern="1200" baseline="0"/>
            <a:t>Debate about Closure</a:t>
          </a:r>
          <a:endParaRPr lang="en-US" sz="1700" kern="1200"/>
        </a:p>
      </dsp:txBody>
      <dsp:txXfrm>
        <a:off x="0" y="2585340"/>
        <a:ext cx="6492240" cy="1184040"/>
      </dsp:txXfrm>
    </dsp:sp>
    <dsp:sp modelId="{6DDF590E-BBF7-4B57-B707-806305A95883}">
      <dsp:nvSpPr>
        <dsp:cNvPr id="0" name=""/>
        <dsp:cNvSpPr/>
      </dsp:nvSpPr>
      <dsp:spPr>
        <a:xfrm>
          <a:off x="0" y="3769380"/>
          <a:ext cx="649224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1" kern="1200" baseline="0" dirty="0"/>
            <a:t>Nefesh ha-Hayyim </a:t>
          </a:r>
          <a:r>
            <a:rPr lang="en-US" sz="2200" b="0" i="0" kern="1200" baseline="0" dirty="0"/>
            <a:t>(Soul of Life)</a:t>
          </a:r>
          <a:endParaRPr lang="en-US" sz="2200" i="0" kern="1200" dirty="0"/>
        </a:p>
      </dsp:txBody>
      <dsp:txXfrm>
        <a:off x="25759" y="3795139"/>
        <a:ext cx="6440722" cy="476152"/>
      </dsp:txXfrm>
    </dsp:sp>
    <dsp:sp modelId="{F763AC6D-7C62-4AA7-9837-4DCC3F48E90E}">
      <dsp:nvSpPr>
        <dsp:cNvPr id="0" name=""/>
        <dsp:cNvSpPr/>
      </dsp:nvSpPr>
      <dsp:spPr>
        <a:xfrm>
          <a:off x="0" y="4297050"/>
          <a:ext cx="649224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baseline="0"/>
            <a:t>Published posthumously in 1821</a:t>
          </a:r>
          <a:endParaRPr lang="en-US" sz="1700" kern="1200"/>
        </a:p>
        <a:p>
          <a:pPr marL="171450" lvl="1" indent="-171450" algn="l" defTabSz="755650">
            <a:lnSpc>
              <a:spcPct val="90000"/>
            </a:lnSpc>
            <a:spcBef>
              <a:spcPct val="0"/>
            </a:spcBef>
            <a:spcAft>
              <a:spcPct val="20000"/>
            </a:spcAft>
            <a:buChar char="•"/>
          </a:pPr>
          <a:r>
            <a:rPr lang="en-US" sz="1700" b="0" i="0" kern="1200" baseline="0"/>
            <a:t>Theology for an Anti-Theological Movement</a:t>
          </a:r>
          <a:endParaRPr lang="en-US" sz="1700" kern="1200"/>
        </a:p>
        <a:p>
          <a:pPr marL="171450" lvl="1" indent="-171450" algn="l" defTabSz="755650">
            <a:lnSpc>
              <a:spcPct val="90000"/>
            </a:lnSpc>
            <a:spcBef>
              <a:spcPct val="0"/>
            </a:spcBef>
            <a:spcAft>
              <a:spcPct val="20000"/>
            </a:spcAft>
            <a:buChar char="•"/>
          </a:pPr>
          <a:r>
            <a:rPr lang="en-US" sz="1700" b="0" i="0" kern="1200" baseline="0"/>
            <a:t>Underwrites Ideal and Institution</a:t>
          </a:r>
          <a:endParaRPr lang="en-US" sz="1700" kern="1200"/>
        </a:p>
      </dsp:txBody>
      <dsp:txXfrm>
        <a:off x="0" y="4297050"/>
        <a:ext cx="6492240" cy="888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74093-26AE-41DE-9BFC-D157A1B99EDC}">
      <dsp:nvSpPr>
        <dsp:cNvPr id="0" name=""/>
        <dsp:cNvSpPr/>
      </dsp:nvSpPr>
      <dsp:spPr>
        <a:xfrm>
          <a:off x="0" y="374354"/>
          <a:ext cx="10058399"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baseline="0" dirty="0"/>
            <a:t>Combat Perceived Threat of Pantheism and Antinomianism</a:t>
          </a:r>
          <a:endParaRPr lang="en-US" sz="1900" kern="1200" dirty="0"/>
        </a:p>
        <a:p>
          <a:pPr marL="342900" lvl="2" indent="-171450" algn="l" defTabSz="844550">
            <a:lnSpc>
              <a:spcPct val="90000"/>
            </a:lnSpc>
            <a:spcBef>
              <a:spcPct val="0"/>
            </a:spcBef>
            <a:spcAft>
              <a:spcPct val="15000"/>
            </a:spcAft>
            <a:buChar char="•"/>
          </a:pPr>
          <a:r>
            <a:rPr lang="en-US" sz="1900" b="0" i="1" kern="1200" baseline="0"/>
            <a:t>Hasidism and “Cleaving” to God</a:t>
          </a:r>
          <a:endParaRPr lang="en-US" sz="1900" kern="1200"/>
        </a:p>
        <a:p>
          <a:pPr marL="171450" lvl="1" indent="-171450" algn="l" defTabSz="844550">
            <a:lnSpc>
              <a:spcPct val="90000"/>
            </a:lnSpc>
            <a:spcBef>
              <a:spcPct val="0"/>
            </a:spcBef>
            <a:spcAft>
              <a:spcPct val="15000"/>
            </a:spcAft>
            <a:buChar char="•"/>
          </a:pPr>
          <a:r>
            <a:rPr lang="en-US" sz="1900" b="0" i="0" kern="1200" baseline="0" dirty="0"/>
            <a:t>Support Observance of Commandments and Study of Torah</a:t>
          </a:r>
          <a:endParaRPr lang="en-US" sz="1900" kern="1200" dirty="0"/>
        </a:p>
      </dsp:txBody>
      <dsp:txXfrm>
        <a:off x="0" y="374354"/>
        <a:ext cx="10058399" cy="1436400"/>
      </dsp:txXfrm>
    </dsp:sp>
    <dsp:sp modelId="{77170399-4E7D-436E-8DF4-783C03B357C0}">
      <dsp:nvSpPr>
        <dsp:cNvPr id="0" name=""/>
        <dsp:cNvSpPr/>
      </dsp:nvSpPr>
      <dsp:spPr>
        <a:xfrm>
          <a:off x="502920" y="93914"/>
          <a:ext cx="7040880" cy="56088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Goals</a:t>
          </a:r>
          <a:endParaRPr lang="en-US" sz="1900" kern="1200"/>
        </a:p>
      </dsp:txBody>
      <dsp:txXfrm>
        <a:off x="530300" y="121294"/>
        <a:ext cx="6986120" cy="506120"/>
      </dsp:txXfrm>
    </dsp:sp>
    <dsp:sp modelId="{90ACD2A7-2972-4B88-95E7-5167EBA46783}">
      <dsp:nvSpPr>
        <dsp:cNvPr id="0" name=""/>
        <dsp:cNvSpPr/>
      </dsp:nvSpPr>
      <dsp:spPr>
        <a:xfrm>
          <a:off x="0" y="2193795"/>
          <a:ext cx="10058399" cy="1735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Font typeface="+mj-lt"/>
            <a:buAutoNum type="romanUcPeriod"/>
          </a:pPr>
          <a:r>
            <a:rPr lang="en-US" sz="1900" b="0" i="0" kern="1200" baseline="0" dirty="0"/>
            <a:t>Kabbalistic Cosmology and Anthropology</a:t>
          </a:r>
          <a:endParaRPr lang="en-US" sz="1900" kern="1200" dirty="0"/>
        </a:p>
        <a:p>
          <a:pPr marL="171450" lvl="1" indent="-171450" algn="l" defTabSz="844550">
            <a:lnSpc>
              <a:spcPct val="90000"/>
            </a:lnSpc>
            <a:spcBef>
              <a:spcPct val="0"/>
            </a:spcBef>
            <a:spcAft>
              <a:spcPct val="15000"/>
            </a:spcAft>
            <a:buFont typeface="+mj-lt"/>
            <a:buAutoNum type="romanUcPeriod"/>
          </a:pPr>
          <a:r>
            <a:rPr lang="en-US" sz="1900" b="0" i="0" kern="1200" baseline="0" dirty="0"/>
            <a:t> Prayer as Mediating Relation between God and Universe</a:t>
          </a:r>
          <a:endParaRPr lang="en-US" sz="1900" kern="1200" dirty="0"/>
        </a:p>
        <a:p>
          <a:pPr marL="171450" lvl="1" indent="-171450" algn="l" defTabSz="844550">
            <a:lnSpc>
              <a:spcPct val="90000"/>
            </a:lnSpc>
            <a:spcBef>
              <a:spcPct val="0"/>
            </a:spcBef>
            <a:spcAft>
              <a:spcPct val="15000"/>
            </a:spcAft>
            <a:buFont typeface="+mj-lt"/>
            <a:buAutoNum type="romanUcPeriod"/>
          </a:pPr>
          <a:r>
            <a:rPr lang="en-US" sz="1900" b="0" i="0" kern="1200" baseline="0" dirty="0"/>
            <a:t> Divine “Contraction” as Response to Pantheism and Antinomianism</a:t>
          </a:r>
          <a:endParaRPr lang="en-US" sz="1900" kern="1200" dirty="0"/>
        </a:p>
        <a:p>
          <a:pPr marL="171450" lvl="1" indent="-171450" algn="l" defTabSz="844550">
            <a:lnSpc>
              <a:spcPct val="90000"/>
            </a:lnSpc>
            <a:spcBef>
              <a:spcPct val="0"/>
            </a:spcBef>
            <a:spcAft>
              <a:spcPct val="15000"/>
            </a:spcAft>
            <a:buFont typeface="+mj-lt"/>
            <a:buAutoNum type="romanUcPeriod"/>
          </a:pPr>
          <a:r>
            <a:rPr lang="en-US" sz="1900" b="0" i="0" kern="1200" baseline="0" dirty="0"/>
            <a:t> The Unique Cosmogonical Role of the Torah</a:t>
          </a:r>
          <a:endParaRPr lang="en-US" sz="1900" kern="1200" dirty="0"/>
        </a:p>
      </dsp:txBody>
      <dsp:txXfrm>
        <a:off x="0" y="2193795"/>
        <a:ext cx="10058399" cy="1735650"/>
      </dsp:txXfrm>
    </dsp:sp>
    <dsp:sp modelId="{126DAB0A-B5CB-47B5-B623-1AEEF7EB2018}">
      <dsp:nvSpPr>
        <dsp:cNvPr id="0" name=""/>
        <dsp:cNvSpPr/>
      </dsp:nvSpPr>
      <dsp:spPr>
        <a:xfrm>
          <a:off x="502920" y="1913355"/>
          <a:ext cx="7040880" cy="56088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Structure</a:t>
          </a:r>
          <a:endParaRPr lang="en-US" sz="1900" kern="1200"/>
        </a:p>
      </dsp:txBody>
      <dsp:txXfrm>
        <a:off x="530300" y="1940735"/>
        <a:ext cx="698612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0CFAF-7FA1-4D99-BCC8-E0EEB7D3CEC2}">
      <dsp:nvSpPr>
        <dsp:cNvPr id="0" name=""/>
        <dsp:cNvSpPr/>
      </dsp:nvSpPr>
      <dsp:spPr>
        <a:xfrm>
          <a:off x="49" y="366977"/>
          <a:ext cx="4700141" cy="1300317"/>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Esoteric Theosophy </a:t>
          </a:r>
          <a:r>
            <a:rPr lang="en-US" sz="3600" b="0" i="0" kern="1200" baseline="0" dirty="0">
              <a:sym typeface="Wingdings" panose="05000000000000000000" pitchFamily="2" charset="2"/>
            </a:rPr>
            <a:t></a:t>
          </a:r>
          <a:r>
            <a:rPr lang="en-US" sz="3600" b="0" i="0" kern="1200" baseline="0" dirty="0"/>
            <a:t> Exoteric Law</a:t>
          </a:r>
          <a:endParaRPr lang="en-US" sz="3600" kern="1200" dirty="0"/>
        </a:p>
      </dsp:txBody>
      <dsp:txXfrm>
        <a:off x="49" y="366977"/>
        <a:ext cx="4700141" cy="1300317"/>
      </dsp:txXfrm>
    </dsp:sp>
    <dsp:sp modelId="{47B1859D-852B-4AFF-8F4F-D52FF138C62E}">
      <dsp:nvSpPr>
        <dsp:cNvPr id="0" name=""/>
        <dsp:cNvSpPr/>
      </dsp:nvSpPr>
      <dsp:spPr>
        <a:xfrm>
          <a:off x="49" y="1667295"/>
          <a:ext cx="4700141" cy="36717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Inversion of Conventional Relation</a:t>
          </a:r>
        </a:p>
      </dsp:txBody>
      <dsp:txXfrm>
        <a:off x="49" y="1667295"/>
        <a:ext cx="4700141" cy="3671780"/>
      </dsp:txXfrm>
    </dsp:sp>
    <dsp:sp modelId="{98831870-6D22-4277-9F87-1E6227FAB34B}">
      <dsp:nvSpPr>
        <dsp:cNvPr id="0" name=""/>
        <dsp:cNvSpPr/>
      </dsp:nvSpPr>
      <dsp:spPr>
        <a:xfrm>
          <a:off x="5358209" y="366977"/>
          <a:ext cx="4700141" cy="1300317"/>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Disconnect between</a:t>
          </a:r>
          <a:endParaRPr lang="en-US" sz="3600" kern="1200" dirty="0"/>
        </a:p>
      </dsp:txBody>
      <dsp:txXfrm>
        <a:off x="5358209" y="366977"/>
        <a:ext cx="4700141" cy="1300317"/>
      </dsp:txXfrm>
    </dsp:sp>
    <dsp:sp modelId="{8FC4DE52-B70E-4483-9549-34907176B9A6}">
      <dsp:nvSpPr>
        <dsp:cNvPr id="0" name=""/>
        <dsp:cNvSpPr/>
      </dsp:nvSpPr>
      <dsp:spPr>
        <a:xfrm>
          <a:off x="5358209" y="1667295"/>
          <a:ext cx="4700141" cy="36717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b="0" i="0" kern="1200" baseline="0" dirty="0"/>
            <a:t>Law and Kabbalah/Theosophy</a:t>
          </a:r>
          <a:endParaRPr lang="en-US" sz="3600" kern="1200" dirty="0"/>
        </a:p>
        <a:p>
          <a:pPr marL="285750" lvl="1" indent="-285750" algn="l" defTabSz="1600200">
            <a:lnSpc>
              <a:spcPct val="90000"/>
            </a:lnSpc>
            <a:spcBef>
              <a:spcPct val="0"/>
            </a:spcBef>
            <a:spcAft>
              <a:spcPct val="15000"/>
            </a:spcAft>
            <a:buChar char="•"/>
          </a:pPr>
          <a:r>
            <a:rPr lang="en-US" sz="3600" b="0" i="0" kern="1200" baseline="0" dirty="0"/>
            <a:t>Commandments and Reasons</a:t>
          </a:r>
          <a:endParaRPr lang="en-US" sz="3600" kern="1200" dirty="0"/>
        </a:p>
        <a:p>
          <a:pPr marL="285750" lvl="1" indent="-285750" algn="l" defTabSz="1600200">
            <a:lnSpc>
              <a:spcPct val="90000"/>
            </a:lnSpc>
            <a:spcBef>
              <a:spcPct val="0"/>
            </a:spcBef>
            <a:spcAft>
              <a:spcPct val="15000"/>
            </a:spcAft>
            <a:buChar char="•"/>
          </a:pPr>
          <a:r>
            <a:rPr lang="en-US" sz="3600" b="0" i="0" kern="1200" baseline="0"/>
            <a:t>God’s World and World</a:t>
          </a:r>
          <a:endParaRPr lang="en-US" sz="3600" kern="1200"/>
        </a:p>
      </dsp:txBody>
      <dsp:txXfrm>
        <a:off x="5358209" y="1667295"/>
        <a:ext cx="4700141" cy="3671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DF1FA-DA6B-465F-B421-2AA8A77A3558}">
      <dsp:nvSpPr>
        <dsp:cNvPr id="0" name=""/>
        <dsp:cNvSpPr/>
      </dsp:nvSpPr>
      <dsp:spPr>
        <a:xfrm>
          <a:off x="0" y="164340"/>
          <a:ext cx="649224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Constitution of </a:t>
          </a:r>
          <a:r>
            <a:rPr lang="en-US" sz="2800" b="1" i="0" kern="1200" baseline="0" dirty="0"/>
            <a:t>the</a:t>
          </a:r>
          <a:r>
            <a:rPr lang="en-US" sz="2800" b="0" i="0" kern="1200" baseline="0" dirty="0"/>
            <a:t> Halakhah (Jewish Law) as Discrete Object of Study and Practice</a:t>
          </a:r>
          <a:endParaRPr lang="en-US" sz="2800" kern="1200" dirty="0"/>
        </a:p>
      </dsp:txBody>
      <dsp:txXfrm>
        <a:off x="54373" y="218713"/>
        <a:ext cx="6383494" cy="1005094"/>
      </dsp:txXfrm>
    </dsp:sp>
    <dsp:sp modelId="{2634B83A-B6D3-43C0-B17D-204BADBA40F4}">
      <dsp:nvSpPr>
        <dsp:cNvPr id="0" name=""/>
        <dsp:cNvSpPr/>
      </dsp:nvSpPr>
      <dsp:spPr>
        <a:xfrm>
          <a:off x="0" y="1278180"/>
          <a:ext cx="649224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baseline="0"/>
            <a:t>Constructed Continuity</a:t>
          </a:r>
          <a:endParaRPr lang="en-US" sz="2200" kern="1200"/>
        </a:p>
        <a:p>
          <a:pPr marL="228600" lvl="1" indent="-228600" algn="l" defTabSz="977900">
            <a:lnSpc>
              <a:spcPct val="90000"/>
            </a:lnSpc>
            <a:spcBef>
              <a:spcPct val="0"/>
            </a:spcBef>
            <a:spcAft>
              <a:spcPct val="20000"/>
            </a:spcAft>
            <a:buChar char="•"/>
          </a:pPr>
          <a:r>
            <a:rPr lang="en-US" sz="2200" b="0" i="0" kern="1200" baseline="0"/>
            <a:t>Faith-Based Rationality</a:t>
          </a:r>
          <a:endParaRPr lang="en-US" sz="2200" kern="1200"/>
        </a:p>
      </dsp:txBody>
      <dsp:txXfrm>
        <a:off x="0" y="1278180"/>
        <a:ext cx="6492240" cy="753480"/>
      </dsp:txXfrm>
    </dsp:sp>
    <dsp:sp modelId="{32DBE8D8-D42A-43E4-8616-D0F22D4FDCEF}">
      <dsp:nvSpPr>
        <dsp:cNvPr id="0" name=""/>
        <dsp:cNvSpPr/>
      </dsp:nvSpPr>
      <dsp:spPr>
        <a:xfrm>
          <a:off x="0" y="2031660"/>
          <a:ext cx="649224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Circumscription of Judaism as Jewish Law</a:t>
          </a:r>
          <a:endParaRPr lang="en-US" sz="2800" kern="1200" dirty="0"/>
        </a:p>
      </dsp:txBody>
      <dsp:txXfrm>
        <a:off x="54373" y="2086033"/>
        <a:ext cx="6383494" cy="1005094"/>
      </dsp:txXfrm>
    </dsp:sp>
    <dsp:sp modelId="{57E87B4D-9EBD-4E12-897A-2BC634C985BB}">
      <dsp:nvSpPr>
        <dsp:cNvPr id="0" name=""/>
        <dsp:cNvSpPr/>
      </dsp:nvSpPr>
      <dsp:spPr>
        <a:xfrm>
          <a:off x="0" y="3226140"/>
          <a:ext cx="649224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Jewish Participation in Modern World</a:t>
          </a:r>
        </a:p>
      </dsp:txBody>
      <dsp:txXfrm>
        <a:off x="54373" y="3280513"/>
        <a:ext cx="6383494" cy="1005094"/>
      </dsp:txXfrm>
    </dsp:sp>
    <dsp:sp modelId="{F7B5F734-684B-4B40-8AFD-C9FA6F97A9CC}">
      <dsp:nvSpPr>
        <dsp:cNvPr id="0" name=""/>
        <dsp:cNvSpPr/>
      </dsp:nvSpPr>
      <dsp:spPr>
        <a:xfrm>
          <a:off x="0" y="4339980"/>
          <a:ext cx="649224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baseline="0" dirty="0"/>
            <a:t>Science and Technology</a:t>
          </a:r>
        </a:p>
        <a:p>
          <a:pPr marL="228600" lvl="1" indent="-228600" algn="l" defTabSz="977900">
            <a:lnSpc>
              <a:spcPct val="90000"/>
            </a:lnSpc>
            <a:spcBef>
              <a:spcPct val="0"/>
            </a:spcBef>
            <a:spcAft>
              <a:spcPct val="20000"/>
            </a:spcAft>
            <a:buChar char="•"/>
          </a:pPr>
          <a:r>
            <a:rPr lang="en-US" sz="2200" b="0" i="0" kern="1200" baseline="0" dirty="0"/>
            <a:t>Politics and Economics</a:t>
          </a:r>
        </a:p>
      </dsp:txBody>
      <dsp:txXfrm>
        <a:off x="0" y="4339980"/>
        <a:ext cx="6492240" cy="753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E9DC8-7D5B-4451-BD24-CA424FD00DA9}">
      <dsp:nvSpPr>
        <dsp:cNvPr id="0" name=""/>
        <dsp:cNvSpPr/>
      </dsp:nvSpPr>
      <dsp:spPr>
        <a:xfrm>
          <a:off x="0" y="898920"/>
          <a:ext cx="10058399"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D821003-5974-4E2A-9DF4-D8846E0BEC0D}">
      <dsp:nvSpPr>
        <dsp:cNvPr id="0" name=""/>
        <dsp:cNvSpPr/>
      </dsp:nvSpPr>
      <dsp:spPr>
        <a:xfrm>
          <a:off x="502920" y="574199"/>
          <a:ext cx="7040880" cy="6494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b="0" i="0" kern="1200" baseline="0"/>
            <a:t>Theological Presuppositions of Modernity</a:t>
          </a:r>
          <a:endParaRPr lang="en-US" sz="2200" kern="1200"/>
        </a:p>
      </dsp:txBody>
      <dsp:txXfrm>
        <a:off x="534623" y="605902"/>
        <a:ext cx="6977474" cy="586034"/>
      </dsp:txXfrm>
    </dsp:sp>
    <dsp:sp modelId="{C561B38A-32AD-42F2-8B0F-6CC0CF84923E}">
      <dsp:nvSpPr>
        <dsp:cNvPr id="0" name=""/>
        <dsp:cNvSpPr/>
      </dsp:nvSpPr>
      <dsp:spPr>
        <a:xfrm>
          <a:off x="0" y="1896840"/>
          <a:ext cx="10058399"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458216" rIns="780644"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1896840"/>
        <a:ext cx="10058399" cy="554400"/>
      </dsp:txXfrm>
    </dsp:sp>
    <dsp:sp modelId="{AED34D8D-80F5-4ACE-83B8-58FC16ABFF4C}">
      <dsp:nvSpPr>
        <dsp:cNvPr id="0" name=""/>
        <dsp:cNvSpPr/>
      </dsp:nvSpPr>
      <dsp:spPr>
        <a:xfrm>
          <a:off x="502920" y="1572120"/>
          <a:ext cx="7040880" cy="6494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b="0" i="0" kern="1200" baseline="0"/>
            <a:t>Genealogy of Alternative Religiosities</a:t>
          </a:r>
          <a:endParaRPr lang="en-US" sz="2200" kern="1200"/>
        </a:p>
      </dsp:txBody>
      <dsp:txXfrm>
        <a:off x="534623" y="1603823"/>
        <a:ext cx="6977474" cy="586034"/>
      </dsp:txXfrm>
    </dsp:sp>
    <dsp:sp modelId="{1FBB4177-FAD1-4D7B-955F-C7E35F761C63}">
      <dsp:nvSpPr>
        <dsp:cNvPr id="0" name=""/>
        <dsp:cNvSpPr/>
      </dsp:nvSpPr>
      <dsp:spPr>
        <a:xfrm>
          <a:off x="0" y="2894760"/>
          <a:ext cx="10058399"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04CFD01-2B5C-49A6-A0B9-20446B706717}">
      <dsp:nvSpPr>
        <dsp:cNvPr id="0" name=""/>
        <dsp:cNvSpPr/>
      </dsp:nvSpPr>
      <dsp:spPr>
        <a:xfrm>
          <a:off x="502920" y="2570039"/>
          <a:ext cx="7040880" cy="6494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b="0" i="0" kern="1200" baseline="0"/>
            <a:t>Modernity of even “Traditional” Ideas and Movements</a:t>
          </a:r>
          <a:endParaRPr lang="en-US" sz="2200" kern="1200"/>
        </a:p>
      </dsp:txBody>
      <dsp:txXfrm>
        <a:off x="534623" y="2601742"/>
        <a:ext cx="697747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7C0A5-E82B-48D6-97D7-77B5E1FC5761}"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B43D1-5919-4051-B6BF-EBB3E66D08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55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7C0A5-E82B-48D6-97D7-77B5E1FC5761}"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136292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7C0A5-E82B-48D6-97D7-77B5E1FC5761}"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175044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AC02-F24C-4AC9-92BE-73332E073E4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059C7F0-B168-4103-B4C5-E93B895FCB9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C52FC-59F4-4A74-9417-365FD42B0BAA}"/>
              </a:ext>
            </a:extLst>
          </p:cNvPr>
          <p:cNvSpPr>
            <a:spLocks noGrp="1"/>
          </p:cNvSpPr>
          <p:nvPr>
            <p:ph type="dt" sz="half" idx="10"/>
          </p:nvPr>
        </p:nvSpPr>
        <p:spPr/>
        <p:txBody>
          <a:bodyPr/>
          <a:lstStyle/>
          <a:p>
            <a:fld id="{3332CAEA-B585-4896-A771-44D378153721}" type="datetimeFigureOut">
              <a:rPr lang="en-US" smtClean="0"/>
              <a:t>11/8/2022</a:t>
            </a:fld>
            <a:endParaRPr lang="en-US"/>
          </a:p>
        </p:txBody>
      </p:sp>
      <p:sp>
        <p:nvSpPr>
          <p:cNvPr id="5" name="Footer Placeholder 4">
            <a:extLst>
              <a:ext uri="{FF2B5EF4-FFF2-40B4-BE49-F238E27FC236}">
                <a16:creationId xmlns:a16="http://schemas.microsoft.com/office/drawing/2014/main" id="{13BCF76F-F073-4789-9D84-64804B155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A603A-EBA7-457B-B929-2268C54511CC}"/>
              </a:ext>
            </a:extLst>
          </p:cNvPr>
          <p:cNvSpPr>
            <a:spLocks noGrp="1"/>
          </p:cNvSpPr>
          <p:nvPr>
            <p:ph type="sldNum" sz="quarter" idx="12"/>
          </p:nvPr>
        </p:nvSpPr>
        <p:spPr/>
        <p:txBody>
          <a:bodyPr/>
          <a:lstStyle/>
          <a:p>
            <a:fld id="{EF42D8E2-7721-4842-B046-60400BFCB55E}" type="slidenum">
              <a:rPr lang="en-US" smtClean="0"/>
              <a:t>‹#›</a:t>
            </a:fld>
            <a:endParaRPr lang="en-US"/>
          </a:p>
        </p:txBody>
      </p:sp>
    </p:spTree>
    <p:extLst>
      <p:ext uri="{BB962C8B-B14F-4D97-AF65-F5344CB8AC3E}">
        <p14:creationId xmlns:p14="http://schemas.microsoft.com/office/powerpoint/2010/main" val="256897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7C0A5-E82B-48D6-97D7-77B5E1FC5761}"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181550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7C0A5-E82B-48D6-97D7-77B5E1FC5761}"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B43D1-5919-4051-B6BF-EBB3E66D08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D7C0A5-E82B-48D6-97D7-77B5E1FC5761}"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22838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D7C0A5-E82B-48D6-97D7-77B5E1FC5761}"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168225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D7C0A5-E82B-48D6-97D7-77B5E1FC5761}"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330983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D7C0A5-E82B-48D6-97D7-77B5E1FC5761}" type="datetimeFigureOut">
              <a:rPr lang="en-US" smtClean="0"/>
              <a:t>11/8/2022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29195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0D7C0A5-E82B-48D6-97D7-77B5E1FC5761}" type="datetimeFigureOut">
              <a:rPr lang="en-US" smtClean="0"/>
              <a:t>11/8/2022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EB43D1-5919-4051-B6BF-EBB3E66D082F}" type="slidenum">
              <a:rPr lang="en-US" smtClean="0"/>
              <a:t>‹#›</a:t>
            </a:fld>
            <a:endParaRPr lang="en-US"/>
          </a:p>
        </p:txBody>
      </p:sp>
    </p:spTree>
    <p:extLst>
      <p:ext uri="{BB962C8B-B14F-4D97-AF65-F5344CB8AC3E}">
        <p14:creationId xmlns:p14="http://schemas.microsoft.com/office/powerpoint/2010/main" val="15090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D7C0A5-E82B-48D6-97D7-77B5E1FC5761}"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B43D1-5919-4051-B6BF-EBB3E66D082F}" type="slidenum">
              <a:rPr lang="en-US" smtClean="0"/>
              <a:t>‹#›</a:t>
            </a:fld>
            <a:endParaRPr lang="en-US"/>
          </a:p>
        </p:txBody>
      </p:sp>
    </p:spTree>
    <p:extLst>
      <p:ext uri="{BB962C8B-B14F-4D97-AF65-F5344CB8AC3E}">
        <p14:creationId xmlns:p14="http://schemas.microsoft.com/office/powerpoint/2010/main" val="300104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D7C0A5-E82B-48D6-97D7-77B5E1FC5761}" type="datetimeFigureOut">
              <a:rPr lang="en-US" smtClean="0"/>
              <a:t>11/8/2022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EB43D1-5919-4051-B6BF-EBB3E66D082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9253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4D43-BDB0-4FA1-88F1-44B5A6F6026B}"/>
              </a:ext>
            </a:extLst>
          </p:cNvPr>
          <p:cNvSpPr>
            <a:spLocks noGrp="1"/>
          </p:cNvSpPr>
          <p:nvPr>
            <p:ph type="title"/>
          </p:nvPr>
        </p:nvSpPr>
        <p:spPr>
          <a:xfrm>
            <a:off x="1097280" y="758952"/>
            <a:ext cx="10058400" cy="3566160"/>
          </a:xfrm>
        </p:spPr>
        <p:txBody>
          <a:bodyPr anchor="b">
            <a:normAutofit/>
          </a:bodyPr>
          <a:lstStyle/>
          <a:p>
            <a:pPr marR="0" rtl="0"/>
            <a:r>
              <a:rPr lang="en-US" sz="7400" b="1" i="0" u="none" strike="noStrike" baseline="0"/>
              <a:t>The Birth of Lithuanian Talmudism from the Self-Destruction of Kabbalah</a:t>
            </a:r>
            <a:endParaRPr lang="en-US" sz="7400" b="0" i="0" u="none" strike="noStrike" baseline="0"/>
          </a:p>
        </p:txBody>
      </p:sp>
      <p:sp>
        <p:nvSpPr>
          <p:cNvPr id="3" name="Text Placeholder 2">
            <a:extLst>
              <a:ext uri="{FF2B5EF4-FFF2-40B4-BE49-F238E27FC236}">
                <a16:creationId xmlns:a16="http://schemas.microsoft.com/office/drawing/2014/main" id="{21C091FB-3AEC-4CAB-9AF0-0A0FEB1F83E1}"/>
              </a:ext>
            </a:extLst>
          </p:cNvPr>
          <p:cNvSpPr>
            <a:spLocks noGrp="1"/>
          </p:cNvSpPr>
          <p:nvPr>
            <p:ph type="body" idx="1"/>
          </p:nvPr>
        </p:nvSpPr>
        <p:spPr>
          <a:xfrm>
            <a:off x="1097280" y="4453128"/>
            <a:ext cx="10058400" cy="1143000"/>
          </a:xfrm>
        </p:spPr>
        <p:txBody>
          <a:bodyPr anchor="t">
            <a:normAutofit/>
          </a:bodyPr>
          <a:lstStyle/>
          <a:p>
            <a:pPr marR="0" lvl="0" rtl="0"/>
            <a:r>
              <a:rPr lang="en-US" sz="2200" b="0" i="0" u="none" strike="noStrike" baseline="0"/>
              <a:t>Yonatan Y. Brafman, Assistant Professor of Modern Judaism</a:t>
            </a:r>
          </a:p>
          <a:p>
            <a:pPr marR="0" lvl="0" rtl="0"/>
            <a:r>
              <a:rPr lang="en-US" sz="2200" b="0" i="0" u="none" strike="noStrike" baseline="0"/>
              <a:t>Department of Religion, Tufts University</a:t>
            </a:r>
          </a:p>
        </p:txBody>
      </p:sp>
    </p:spTree>
    <p:extLst>
      <p:ext uri="{BB962C8B-B14F-4D97-AF65-F5344CB8AC3E}">
        <p14:creationId xmlns:p14="http://schemas.microsoft.com/office/powerpoint/2010/main" val="178664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4A27-6D05-4F57-9580-580231D0ADC9}"/>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Autodestruct Books</a:t>
            </a:r>
          </a:p>
        </p:txBody>
      </p:sp>
      <p:sp>
        <p:nvSpPr>
          <p:cNvPr id="3" name="Text Placeholder 2">
            <a:extLst>
              <a:ext uri="{FF2B5EF4-FFF2-40B4-BE49-F238E27FC236}">
                <a16:creationId xmlns:a16="http://schemas.microsoft.com/office/drawing/2014/main" id="{A54AEFC2-5B73-4542-87D1-12107969A41C}"/>
              </a:ext>
            </a:extLst>
          </p:cNvPr>
          <p:cNvSpPr>
            <a:spLocks noGrp="1"/>
          </p:cNvSpPr>
          <p:nvPr>
            <p:ph sz="half" idx="1"/>
          </p:nvPr>
        </p:nvSpPr>
        <p:spPr>
          <a:xfrm>
            <a:off x="1097279" y="1845734"/>
            <a:ext cx="4937760" cy="4023360"/>
          </a:xfrm>
        </p:spPr>
        <p:txBody>
          <a:bodyPr>
            <a:normAutofit/>
          </a:bodyPr>
          <a:lstStyle/>
          <a:p>
            <a:pPr marR="0" lvl="0" rtl="0"/>
            <a:r>
              <a:rPr lang="en-US" sz="1700" b="0" i="0" u="none" strike="noStrike" baseline="0" dirty="0"/>
              <a:t>Autodestruct Books: Engage in a particular discourse, intellectual framework, or mode of argumentation with the aim of superseding it.</a:t>
            </a:r>
          </a:p>
          <a:p>
            <a:pPr marR="0" lvl="0" rtl="0"/>
            <a:r>
              <a:rPr lang="en-US" sz="1700" b="0" i="0" u="none" strike="noStrike" baseline="0" dirty="0"/>
              <a:t>Wittgenstein: “My propositions are elucidatory in this way: he who understands me finally recognizes them as senseless, when has climbed out through them, on them, over them. (He must so to speak throw away the ladder, after he has climbed upon on it.).” (Wittgenstein, </a:t>
            </a:r>
            <a:r>
              <a:rPr lang="en-US" sz="1700" i="1" dirty="0" err="1"/>
              <a:t>Tractatus</a:t>
            </a:r>
            <a:r>
              <a:rPr lang="en-US" sz="1700" i="1" dirty="0"/>
              <a:t> Logico-</a:t>
            </a:r>
            <a:r>
              <a:rPr lang="en-US" sz="1700" i="1" dirty="0" err="1"/>
              <a:t>Philosophicus</a:t>
            </a:r>
            <a:r>
              <a:rPr lang="en-US" sz="1700" b="0" i="0" u="none" strike="noStrike" baseline="0" dirty="0"/>
              <a:t>)</a:t>
            </a:r>
          </a:p>
          <a:p>
            <a:pPr marR="0" lvl="1" rtl="0"/>
            <a:r>
              <a:rPr lang="en-US" sz="1700" b="0" i="0" u="none" strike="noStrike" baseline="0" dirty="0"/>
              <a:t>From </a:t>
            </a:r>
            <a:r>
              <a:rPr lang="en-US" sz="1700" dirty="0"/>
              <a:t>Rationalism to Mysticism</a:t>
            </a:r>
            <a:endParaRPr lang="en-US" sz="1700" b="0" i="0" u="none" strike="noStrike" baseline="0" dirty="0"/>
          </a:p>
          <a:p>
            <a:pPr marR="0" lvl="0" rtl="0"/>
            <a:r>
              <a:rPr lang="en-US" sz="1700" b="0" i="0" u="none" strike="noStrike" baseline="0" dirty="0"/>
              <a:t>Hayyim of </a:t>
            </a:r>
            <a:r>
              <a:rPr lang="en-US" sz="1700" b="0" i="0" u="none" strike="noStrike" baseline="0" dirty="0" err="1"/>
              <a:t>Volozhin</a:t>
            </a:r>
            <a:r>
              <a:rPr lang="en-US" sz="1700" b="0" i="0" u="none" strike="noStrike" baseline="0" dirty="0"/>
              <a:t> </a:t>
            </a:r>
          </a:p>
          <a:p>
            <a:pPr lvl="1"/>
            <a:r>
              <a:rPr lang="en-US" sz="1500" b="0" i="0" u="none" strike="noStrike" baseline="0" dirty="0"/>
              <a:t>From Kabbalistic Mysticism to Legal Rationalism</a:t>
            </a:r>
          </a:p>
          <a:p>
            <a:pPr lvl="1"/>
            <a:r>
              <a:rPr lang="en-US" sz="1500" b="0" i="0" u="none" strike="noStrike" baseline="0" dirty="0"/>
              <a:t>From Esotericism to Exotericism</a:t>
            </a:r>
          </a:p>
        </p:txBody>
      </p:sp>
      <p:pic>
        <p:nvPicPr>
          <p:cNvPr id="4" name="Content Placeholder 3">
            <a:extLst>
              <a:ext uri="{FF2B5EF4-FFF2-40B4-BE49-F238E27FC236}">
                <a16:creationId xmlns:a16="http://schemas.microsoft.com/office/drawing/2014/main" id="{1B43E1F0-A7FA-4460-8D09-45802B9A001E}"/>
              </a:ext>
            </a:extLst>
          </p:cNvPr>
          <p:cNvPicPr>
            <a:picLocks noGrp="1" noChangeAspect="1"/>
          </p:cNvPicPr>
          <p:nvPr>
            <p:ph sz="half" idx="2"/>
          </p:nvPr>
        </p:nvPicPr>
        <p:blipFill>
          <a:blip r:embed="rId2"/>
          <a:stretch>
            <a:fillRect/>
          </a:stretch>
        </p:blipFill>
        <p:spPr>
          <a:xfrm>
            <a:off x="6675120" y="1845735"/>
            <a:ext cx="4023360" cy="4023360"/>
          </a:xfrm>
          <a:prstGeom prst="rect">
            <a:avLst/>
          </a:prstGeom>
          <a:noFill/>
        </p:spPr>
      </p:pic>
    </p:spTree>
    <p:extLst>
      <p:ext uri="{BB962C8B-B14F-4D97-AF65-F5344CB8AC3E}">
        <p14:creationId xmlns:p14="http://schemas.microsoft.com/office/powerpoint/2010/main" val="9881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6773-1536-4CBF-8AEA-603AD49E5D78}"/>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Background: Kabbalah</a:t>
            </a:r>
          </a:p>
        </p:txBody>
      </p:sp>
      <p:sp>
        <p:nvSpPr>
          <p:cNvPr id="3" name="Text Placeholder 2">
            <a:extLst>
              <a:ext uri="{FF2B5EF4-FFF2-40B4-BE49-F238E27FC236}">
                <a16:creationId xmlns:a16="http://schemas.microsoft.com/office/drawing/2014/main" id="{EA1C8235-DB8F-4C66-B889-6893C858D996}"/>
              </a:ext>
            </a:extLst>
          </p:cNvPr>
          <p:cNvSpPr>
            <a:spLocks noGrp="1"/>
          </p:cNvSpPr>
          <p:nvPr>
            <p:ph sz="half" idx="1"/>
          </p:nvPr>
        </p:nvSpPr>
        <p:spPr>
          <a:xfrm>
            <a:off x="1097279" y="1845734"/>
            <a:ext cx="4937760" cy="4023360"/>
          </a:xfrm>
        </p:spPr>
        <p:txBody>
          <a:bodyPr>
            <a:normAutofit lnSpcReduction="10000"/>
          </a:bodyPr>
          <a:lstStyle/>
          <a:p>
            <a:r>
              <a:rPr lang="en-US" sz="2200" b="0" i="0" u="none" strike="noStrike" baseline="0" dirty="0"/>
              <a:t>Jewish “Mysticism” or Theosophy (Divine Wisdom)</a:t>
            </a:r>
          </a:p>
          <a:p>
            <a:r>
              <a:rPr lang="en-US" sz="2200" dirty="0"/>
              <a:t>Biblical Texts </a:t>
            </a:r>
          </a:p>
          <a:p>
            <a:pPr lvl="1"/>
            <a:r>
              <a:rPr lang="en-US" sz="2000" dirty="0"/>
              <a:t>“The Work of Creation” in Genesis</a:t>
            </a:r>
          </a:p>
          <a:p>
            <a:pPr lvl="1"/>
            <a:r>
              <a:rPr lang="en-US" sz="2000" dirty="0"/>
              <a:t>“Moses’s Vision” in Exodus</a:t>
            </a:r>
          </a:p>
          <a:p>
            <a:pPr lvl="1"/>
            <a:r>
              <a:rPr lang="en-US" sz="2000" dirty="0"/>
              <a:t>“The Vision of the Chariot” in Ezekiel</a:t>
            </a:r>
          </a:p>
          <a:p>
            <a:r>
              <a:rPr lang="en-US" sz="2200" dirty="0"/>
              <a:t>Books of the Palaces of the Chariots</a:t>
            </a:r>
            <a:endParaRPr lang="en-US" sz="2200" b="0" i="0" u="none" strike="noStrike" baseline="0" dirty="0"/>
          </a:p>
          <a:p>
            <a:r>
              <a:rPr lang="en-US" sz="2200" b="0" i="0" u="none" strike="noStrike" baseline="0" dirty="0"/>
              <a:t>Zohar, 13</a:t>
            </a:r>
            <a:r>
              <a:rPr lang="en-US" sz="2200" b="0" i="0" u="none" strike="noStrike" baseline="30000" dirty="0"/>
              <a:t>th</a:t>
            </a:r>
            <a:r>
              <a:rPr lang="en-US" sz="2200" b="0" i="0" u="none" strike="noStrike" baseline="0" dirty="0"/>
              <a:t> century</a:t>
            </a:r>
          </a:p>
          <a:p>
            <a:r>
              <a:rPr lang="en-US" sz="2200" b="0" i="0" u="none" strike="noStrike" baseline="0" dirty="0"/>
              <a:t>Isaac Luria, 1534-1572</a:t>
            </a:r>
          </a:p>
          <a:p>
            <a:r>
              <a:rPr lang="en-US" sz="2200" b="0" i="0" u="none" strike="noStrike" baseline="0" dirty="0"/>
              <a:t>Israel </a:t>
            </a:r>
            <a:r>
              <a:rPr lang="en-US" sz="2200" b="0" i="0" u="none" strike="noStrike" baseline="0" dirty="0" err="1"/>
              <a:t>Sarug</a:t>
            </a:r>
            <a:r>
              <a:rPr lang="en-US" sz="2200" b="0" i="0" u="none" strike="noStrike" baseline="0" dirty="0"/>
              <a:t>, 16</a:t>
            </a:r>
            <a:r>
              <a:rPr lang="en-US" sz="2200" b="0" i="0" u="none" strike="noStrike" baseline="30000" dirty="0"/>
              <a:t>th</a:t>
            </a:r>
            <a:r>
              <a:rPr lang="en-US" sz="2200" b="0" i="0" u="none" strike="noStrike" baseline="0" dirty="0"/>
              <a:t> century </a:t>
            </a:r>
          </a:p>
        </p:txBody>
      </p:sp>
      <p:pic>
        <p:nvPicPr>
          <p:cNvPr id="4" name="Content Placeholder 3">
            <a:extLst>
              <a:ext uri="{FF2B5EF4-FFF2-40B4-BE49-F238E27FC236}">
                <a16:creationId xmlns:a16="http://schemas.microsoft.com/office/drawing/2014/main" id="{BA583952-CA1B-4D50-ADF9-28B63C342727}"/>
              </a:ext>
            </a:extLst>
          </p:cNvPr>
          <p:cNvPicPr>
            <a:picLocks noGrp="1" noChangeAspect="1"/>
          </p:cNvPicPr>
          <p:nvPr>
            <p:ph sz="half" idx="2"/>
          </p:nvPr>
        </p:nvPicPr>
        <p:blipFill>
          <a:blip r:embed="rId2"/>
          <a:stretch>
            <a:fillRect/>
          </a:stretch>
        </p:blipFill>
        <p:spPr>
          <a:xfrm>
            <a:off x="7379208" y="1845735"/>
            <a:ext cx="2615184" cy="4023360"/>
          </a:xfrm>
          <a:prstGeom prst="rect">
            <a:avLst/>
          </a:prstGeom>
          <a:noFill/>
        </p:spPr>
      </p:pic>
    </p:spTree>
    <p:extLst>
      <p:ext uri="{BB962C8B-B14F-4D97-AF65-F5344CB8AC3E}">
        <p14:creationId xmlns:p14="http://schemas.microsoft.com/office/powerpoint/2010/main" val="232261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6773-1536-4CBF-8AEA-603AD49E5D78}"/>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Background: Lurianic Cosmology </a:t>
            </a:r>
          </a:p>
        </p:txBody>
      </p:sp>
      <p:sp>
        <p:nvSpPr>
          <p:cNvPr id="3" name="Text Placeholder 2">
            <a:extLst>
              <a:ext uri="{FF2B5EF4-FFF2-40B4-BE49-F238E27FC236}">
                <a16:creationId xmlns:a16="http://schemas.microsoft.com/office/drawing/2014/main" id="{EA1C8235-DB8F-4C66-B889-6893C858D996}"/>
              </a:ext>
            </a:extLst>
          </p:cNvPr>
          <p:cNvSpPr>
            <a:spLocks noGrp="1"/>
          </p:cNvSpPr>
          <p:nvPr>
            <p:ph sz="half" idx="1"/>
          </p:nvPr>
        </p:nvSpPr>
        <p:spPr>
          <a:xfrm>
            <a:off x="1097279" y="1845734"/>
            <a:ext cx="4937760" cy="4023360"/>
          </a:xfrm>
        </p:spPr>
        <p:txBody>
          <a:bodyPr>
            <a:normAutofit fontScale="55000" lnSpcReduction="20000"/>
          </a:bodyPr>
          <a:lstStyle/>
          <a:p>
            <a:r>
              <a:rPr lang="en-US" b="0" i="1" u="none" strike="noStrike" baseline="0" dirty="0" err="1"/>
              <a:t>Eyn</a:t>
            </a:r>
            <a:r>
              <a:rPr lang="en-US" b="0" i="1" u="none" strike="noStrike" baseline="0" dirty="0"/>
              <a:t> </a:t>
            </a:r>
            <a:r>
              <a:rPr lang="en-US" b="0" i="1" u="none" strike="noStrike" baseline="0" dirty="0" err="1"/>
              <a:t>Sof</a:t>
            </a:r>
            <a:r>
              <a:rPr lang="en-US" i="1" dirty="0"/>
              <a:t>: </a:t>
            </a:r>
            <a:r>
              <a:rPr lang="en-US" b="0" i="0" u="none" strike="noStrike" baseline="0" dirty="0"/>
              <a:t>In-finite</a:t>
            </a:r>
            <a:endParaRPr lang="en-US" dirty="0"/>
          </a:p>
          <a:p>
            <a:pPr lvl="1"/>
            <a:r>
              <a:rPr lang="en-US" b="0" i="0" u="none" strike="noStrike" baseline="0" dirty="0"/>
              <a:t>Contraction (</a:t>
            </a:r>
            <a:r>
              <a:rPr lang="en-US" b="0" i="1" u="none" strike="noStrike" baseline="0" dirty="0" err="1"/>
              <a:t>Tzimtzum</a:t>
            </a:r>
            <a:r>
              <a:rPr lang="en-US" b="0" i="0" u="none" strike="noStrike" baseline="0" dirty="0"/>
              <a:t>), Line (</a:t>
            </a:r>
            <a:r>
              <a:rPr lang="en-US" b="0" i="1" u="none" strike="noStrike" baseline="0" dirty="0" err="1"/>
              <a:t>Kav</a:t>
            </a:r>
            <a:r>
              <a:rPr lang="en-US" b="0" i="0" u="none" strike="noStrike" baseline="0" dirty="0"/>
              <a:t>), and Shattering (</a:t>
            </a:r>
            <a:r>
              <a:rPr lang="en-US" b="0" i="1" u="none" strike="noStrike" baseline="0" dirty="0" err="1"/>
              <a:t>Shevira</a:t>
            </a:r>
            <a:r>
              <a:rPr lang="en-US" b="0" i="0" u="none" strike="noStrike" baseline="0" dirty="0"/>
              <a:t>)</a:t>
            </a:r>
          </a:p>
          <a:p>
            <a:r>
              <a:rPr lang="en-US" b="0" i="1" u="none" strike="noStrike" baseline="0" dirty="0"/>
              <a:t>‘</a:t>
            </a:r>
            <a:r>
              <a:rPr lang="en-US" b="0" i="1" u="none" strike="noStrike" baseline="0" dirty="0" err="1"/>
              <a:t>Olamot</a:t>
            </a:r>
            <a:r>
              <a:rPr lang="en-US" dirty="0"/>
              <a:t>: </a:t>
            </a:r>
            <a:r>
              <a:rPr lang="en-US" b="0" i="0" u="none" strike="noStrike" baseline="0" dirty="0"/>
              <a:t>Levels of Being</a:t>
            </a:r>
          </a:p>
          <a:p>
            <a:pPr lvl="1"/>
            <a:r>
              <a:rPr lang="en-US" i="1" dirty="0" err="1"/>
              <a:t>Atzilut</a:t>
            </a:r>
            <a:r>
              <a:rPr lang="en-US" dirty="0"/>
              <a:t>: Emanation</a:t>
            </a:r>
          </a:p>
          <a:p>
            <a:pPr lvl="1"/>
            <a:r>
              <a:rPr lang="en-US" b="0" i="1" strike="noStrike" baseline="0" dirty="0" err="1"/>
              <a:t>Bari’ah</a:t>
            </a:r>
            <a:r>
              <a:rPr lang="en-US" b="0" i="0" u="none" strike="noStrike" baseline="0" dirty="0"/>
              <a:t>: Creation</a:t>
            </a:r>
          </a:p>
          <a:p>
            <a:pPr lvl="1"/>
            <a:r>
              <a:rPr lang="en-US" i="1" dirty="0" err="1"/>
              <a:t>Yetzirah</a:t>
            </a:r>
            <a:r>
              <a:rPr lang="en-US" dirty="0"/>
              <a:t>: Formation</a:t>
            </a:r>
          </a:p>
          <a:p>
            <a:pPr lvl="1"/>
            <a:r>
              <a:rPr lang="en-US" b="0" i="0" u="none" strike="noStrike" baseline="0" dirty="0"/>
              <a:t>‘</a:t>
            </a:r>
            <a:r>
              <a:rPr lang="en-US" b="0" i="1" u="none" strike="noStrike" baseline="0" dirty="0" err="1"/>
              <a:t>Asiyah</a:t>
            </a:r>
            <a:r>
              <a:rPr lang="en-US" b="0" i="0" u="none" strike="noStrike" baseline="0" dirty="0"/>
              <a:t>: Action</a:t>
            </a:r>
          </a:p>
          <a:p>
            <a:r>
              <a:rPr lang="en-US" b="0" i="1" u="none" strike="noStrike" baseline="0" dirty="0"/>
              <a:t>Sefirot</a:t>
            </a:r>
            <a:r>
              <a:rPr lang="en-US" dirty="0"/>
              <a:t>: Fractal Expression of God</a:t>
            </a:r>
          </a:p>
          <a:p>
            <a:pPr lvl="1"/>
            <a:r>
              <a:rPr lang="en-US" i="1" dirty="0" err="1"/>
              <a:t>Keter</a:t>
            </a:r>
            <a:r>
              <a:rPr lang="en-US" dirty="0"/>
              <a:t>: Crown</a:t>
            </a:r>
          </a:p>
          <a:p>
            <a:pPr lvl="1"/>
            <a:r>
              <a:rPr lang="en-US" b="0" i="1" u="none" strike="noStrike" baseline="0" dirty="0" err="1"/>
              <a:t>Hokhmah</a:t>
            </a:r>
            <a:r>
              <a:rPr lang="en-US" b="0" i="0" u="none" strike="noStrike" baseline="0" dirty="0"/>
              <a:t>: Wisdom</a:t>
            </a:r>
          </a:p>
          <a:p>
            <a:pPr lvl="1"/>
            <a:r>
              <a:rPr lang="en-US" i="1" dirty="0"/>
              <a:t>Binah</a:t>
            </a:r>
            <a:r>
              <a:rPr lang="en-US" dirty="0"/>
              <a:t>: Understanding</a:t>
            </a:r>
          </a:p>
          <a:p>
            <a:pPr lvl="1"/>
            <a:r>
              <a:rPr lang="en-US" b="0" i="1" u="none" strike="noStrike" baseline="0" dirty="0" err="1"/>
              <a:t>Hesed</a:t>
            </a:r>
            <a:r>
              <a:rPr lang="en-US" b="0" i="0" u="none" strike="noStrike" baseline="0" dirty="0"/>
              <a:t>: Kindness</a:t>
            </a:r>
          </a:p>
          <a:p>
            <a:pPr lvl="1"/>
            <a:r>
              <a:rPr lang="en-US" i="1" dirty="0" err="1"/>
              <a:t>Gevurah</a:t>
            </a:r>
            <a:r>
              <a:rPr lang="en-US" dirty="0"/>
              <a:t>: Strength</a:t>
            </a:r>
          </a:p>
          <a:p>
            <a:pPr lvl="1"/>
            <a:r>
              <a:rPr lang="en-US" b="0" i="1" u="none" strike="noStrike" baseline="0" dirty="0" err="1"/>
              <a:t>Tiferet</a:t>
            </a:r>
            <a:r>
              <a:rPr lang="en-US" b="0" i="0" u="none" strike="noStrike" baseline="0" dirty="0"/>
              <a:t>: Glory</a:t>
            </a:r>
          </a:p>
          <a:p>
            <a:pPr lvl="1"/>
            <a:r>
              <a:rPr lang="en-US" i="1" dirty="0" err="1"/>
              <a:t>Netzah</a:t>
            </a:r>
            <a:r>
              <a:rPr lang="en-US" dirty="0"/>
              <a:t>: Victory</a:t>
            </a:r>
          </a:p>
          <a:p>
            <a:pPr lvl="1"/>
            <a:r>
              <a:rPr lang="en-US" b="0" i="1" u="none" strike="noStrike" baseline="0" dirty="0"/>
              <a:t>Hod</a:t>
            </a:r>
            <a:r>
              <a:rPr lang="en-US" b="0" i="0" u="none" strike="noStrike" baseline="0" dirty="0"/>
              <a:t>: Splendor</a:t>
            </a:r>
          </a:p>
          <a:p>
            <a:pPr lvl="1"/>
            <a:r>
              <a:rPr lang="en-US" i="1" dirty="0" err="1"/>
              <a:t>Yesod</a:t>
            </a:r>
            <a:r>
              <a:rPr lang="en-US" dirty="0"/>
              <a:t>: Foundation</a:t>
            </a:r>
          </a:p>
          <a:p>
            <a:pPr lvl="1"/>
            <a:r>
              <a:rPr lang="en-US" b="0" i="1" u="none" strike="noStrike" baseline="0" dirty="0" err="1"/>
              <a:t>Malkhut</a:t>
            </a:r>
            <a:r>
              <a:rPr lang="en-US" b="0" i="0" u="none" strike="noStrike" baseline="0" dirty="0"/>
              <a:t>: Kingship</a:t>
            </a:r>
          </a:p>
          <a:p>
            <a:r>
              <a:rPr lang="en-US" i="1" dirty="0"/>
              <a:t>Tikkun</a:t>
            </a:r>
            <a:r>
              <a:rPr lang="en-US" dirty="0"/>
              <a:t>: Rectification through Theurgic Performance of Commandments</a:t>
            </a:r>
            <a:endParaRPr lang="en-US" b="0" i="0" u="none" strike="noStrike" baseline="0" dirty="0"/>
          </a:p>
        </p:txBody>
      </p:sp>
      <p:pic>
        <p:nvPicPr>
          <p:cNvPr id="4" name="Content Placeholder 3">
            <a:extLst>
              <a:ext uri="{FF2B5EF4-FFF2-40B4-BE49-F238E27FC236}">
                <a16:creationId xmlns:a16="http://schemas.microsoft.com/office/drawing/2014/main" id="{BA583952-CA1B-4D50-ADF9-28B63C342727}"/>
              </a:ext>
            </a:extLst>
          </p:cNvPr>
          <p:cNvPicPr>
            <a:picLocks noGrp="1" noChangeAspect="1"/>
          </p:cNvPicPr>
          <p:nvPr>
            <p:ph sz="half" idx="2"/>
          </p:nvPr>
        </p:nvPicPr>
        <p:blipFill>
          <a:blip r:embed="rId2"/>
          <a:stretch>
            <a:fillRect/>
          </a:stretch>
        </p:blipFill>
        <p:spPr>
          <a:xfrm>
            <a:off x="7379208" y="1845735"/>
            <a:ext cx="2615184" cy="4023360"/>
          </a:xfrm>
          <a:prstGeom prst="rect">
            <a:avLst/>
          </a:prstGeom>
          <a:noFill/>
        </p:spPr>
      </p:pic>
    </p:spTree>
    <p:extLst>
      <p:ext uri="{BB962C8B-B14F-4D97-AF65-F5344CB8AC3E}">
        <p14:creationId xmlns:p14="http://schemas.microsoft.com/office/powerpoint/2010/main" val="355634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05E9-E6DA-4209-9AD9-101DC0FF3A05}"/>
              </a:ext>
            </a:extLst>
          </p:cNvPr>
          <p:cNvSpPr>
            <a:spLocks noGrp="1"/>
          </p:cNvSpPr>
          <p:nvPr>
            <p:ph type="title"/>
          </p:nvPr>
        </p:nvSpPr>
        <p:spPr>
          <a:xfrm>
            <a:off x="1097280" y="286603"/>
            <a:ext cx="10058400" cy="1450757"/>
          </a:xfrm>
        </p:spPr>
        <p:txBody>
          <a:bodyPr anchor="b">
            <a:normAutofit/>
          </a:bodyPr>
          <a:lstStyle/>
          <a:p>
            <a:pPr marR="0" rtl="0"/>
            <a:r>
              <a:rPr lang="en-US" b="0" i="1" u="none" strike="noStrike" baseline="0" dirty="0"/>
              <a:t>Nefesh ha-Hayyim</a:t>
            </a:r>
          </a:p>
        </p:txBody>
      </p:sp>
      <p:graphicFrame>
        <p:nvGraphicFramePr>
          <p:cNvPr id="5" name="Text Placeholder 2">
            <a:extLst>
              <a:ext uri="{FF2B5EF4-FFF2-40B4-BE49-F238E27FC236}">
                <a16:creationId xmlns:a16="http://schemas.microsoft.com/office/drawing/2014/main" id="{069915B3-FCFF-79A5-16BA-2F5E0026F035}"/>
              </a:ext>
            </a:extLst>
          </p:cNvPr>
          <p:cNvGraphicFramePr/>
          <p:nvPr>
            <p:extLst>
              <p:ext uri="{D42A27DB-BD31-4B8C-83A1-F6EECF244321}">
                <p14:modId xmlns:p14="http://schemas.microsoft.com/office/powerpoint/2010/main" val="337894574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07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8B5F-3178-42A4-A79F-67B04E807987}"/>
              </a:ext>
            </a:extLst>
          </p:cNvPr>
          <p:cNvSpPr>
            <a:spLocks noGrp="1"/>
          </p:cNvSpPr>
          <p:nvPr>
            <p:ph type="title"/>
          </p:nvPr>
        </p:nvSpPr>
        <p:spPr>
          <a:xfrm>
            <a:off x="457200" y="594359"/>
            <a:ext cx="3200400" cy="2286000"/>
          </a:xfrm>
        </p:spPr>
        <p:txBody>
          <a:bodyPr anchor="b">
            <a:normAutofit/>
          </a:bodyPr>
          <a:lstStyle/>
          <a:p>
            <a:r>
              <a:rPr lang="en-US" dirty="0"/>
              <a:t>Kabbalistic Cosmology and Anthropology</a:t>
            </a:r>
          </a:p>
        </p:txBody>
      </p:sp>
      <p:sp>
        <p:nvSpPr>
          <p:cNvPr id="3" name="Content Placeholder 2">
            <a:extLst>
              <a:ext uri="{FF2B5EF4-FFF2-40B4-BE49-F238E27FC236}">
                <a16:creationId xmlns:a16="http://schemas.microsoft.com/office/drawing/2014/main" id="{49E91BC1-65B7-48AE-B0BB-1B9778BBE0B9}"/>
              </a:ext>
            </a:extLst>
          </p:cNvPr>
          <p:cNvSpPr>
            <a:spLocks noGrp="1"/>
          </p:cNvSpPr>
          <p:nvPr>
            <p:ph idx="1"/>
          </p:nvPr>
        </p:nvSpPr>
        <p:spPr>
          <a:xfrm>
            <a:off x="4800600" y="731520"/>
            <a:ext cx="6492240" cy="5257800"/>
          </a:xfrm>
        </p:spPr>
        <p:txBody>
          <a:bodyPr>
            <a:normAutofit fontScale="92500" lnSpcReduction="20000"/>
          </a:bodyPr>
          <a:lstStyle/>
          <a:p>
            <a:r>
              <a:rPr lang="en-US" dirty="0"/>
              <a:t>“This is the meaning of ‘God created man in his image. In the of image of God (</a:t>
            </a:r>
            <a:r>
              <a:rPr lang="en-US" i="1" dirty="0"/>
              <a:t>Elohim</a:t>
            </a:r>
            <a:r>
              <a:rPr lang="en-US" dirty="0"/>
              <a:t>) He created him’ (Gen. 1: 27) … that just as God is the Elohim—the one who empowers All existence in all of the worlds, arranging and controlling them all each moment as per His Will, similarly God willed it that man is enabled to exert controls such that he is the one who opens and closes a myriad of powers and worlds according to the details of his behavior in all that he does at each and every movement corresponding to the supernal source of his actions, speech, and thoughts, as if man were also the source of their power, as it were.” (I: 3)</a:t>
            </a:r>
          </a:p>
          <a:p>
            <a:r>
              <a:rPr lang="en-US" dirty="0"/>
              <a:t>“The key principle is that God, after he created all of the worlds, created the human being last in the sequence of Creation, a wonderous creature, a power which ‘gathers in from all of the camps,’ with all the supernal wonderous subtle shining lights, worlds, and chambers which preceded him being incorporated within him and the entire supernal glorious structure of the arrangements of the components of the Divine Chariot and all the specific powers found in all the supernal and lower worlds, they all contribute power and part of their essence to his construction and are all incorporated within him among the many detailed powers within him…. [A]</a:t>
            </a:r>
            <a:r>
              <a:rPr lang="en-US" dirty="0" err="1"/>
              <a:t>ll</a:t>
            </a:r>
            <a:r>
              <a:rPr lang="en-US" dirty="0"/>
              <a:t> his deeds impact to arouse his source in the supernal realms just as when one shakes a cord at its lower end it sends a wave up the cord which also shakes its upper end.” (I: 6)</a:t>
            </a:r>
          </a:p>
        </p:txBody>
      </p:sp>
      <p:sp>
        <p:nvSpPr>
          <p:cNvPr id="8" name="Text Placeholder 3">
            <a:extLst>
              <a:ext uri="{FF2B5EF4-FFF2-40B4-BE49-F238E27FC236}">
                <a16:creationId xmlns:a16="http://schemas.microsoft.com/office/drawing/2014/main" id="{26E59E60-70A7-37AC-6434-A7C2A274A810}"/>
              </a:ext>
            </a:extLst>
          </p:cNvPr>
          <p:cNvSpPr>
            <a:spLocks noGrp="1"/>
          </p:cNvSpPr>
          <p:nvPr>
            <p:ph type="body" sz="half" idx="2"/>
          </p:nvPr>
        </p:nvSpPr>
        <p:spPr>
          <a:xfrm>
            <a:off x="457200" y="2926080"/>
            <a:ext cx="3200400" cy="3379124"/>
          </a:xfrm>
        </p:spPr>
        <p:txBody>
          <a:bodyPr/>
          <a:lstStyle/>
          <a:p>
            <a:r>
              <a:rPr lang="en-US" dirty="0"/>
              <a:t>Human as the “Image of God” (</a:t>
            </a:r>
            <a:r>
              <a:rPr lang="en-US" i="1" dirty="0" err="1"/>
              <a:t>Tzelem</a:t>
            </a:r>
            <a:r>
              <a:rPr lang="en-US" i="1" dirty="0"/>
              <a:t> Elohim</a:t>
            </a:r>
            <a:r>
              <a:rPr lang="en-US" dirty="0"/>
              <a:t>)</a:t>
            </a:r>
          </a:p>
        </p:txBody>
      </p:sp>
    </p:spTree>
    <p:extLst>
      <p:ext uri="{BB962C8B-B14F-4D97-AF65-F5344CB8AC3E}">
        <p14:creationId xmlns:p14="http://schemas.microsoft.com/office/powerpoint/2010/main" val="86168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7830-7F4B-487A-98F0-F5EC39953488}"/>
              </a:ext>
            </a:extLst>
          </p:cNvPr>
          <p:cNvSpPr>
            <a:spLocks noGrp="1"/>
          </p:cNvSpPr>
          <p:nvPr>
            <p:ph type="title"/>
          </p:nvPr>
        </p:nvSpPr>
        <p:spPr/>
        <p:txBody>
          <a:bodyPr/>
          <a:lstStyle/>
          <a:p>
            <a:r>
              <a:rPr lang="en-US" dirty="0"/>
              <a:t>Divine Contraction</a:t>
            </a:r>
          </a:p>
        </p:txBody>
      </p:sp>
      <p:sp>
        <p:nvSpPr>
          <p:cNvPr id="4" name="Content Placeholder 3">
            <a:extLst>
              <a:ext uri="{FF2B5EF4-FFF2-40B4-BE49-F238E27FC236}">
                <a16:creationId xmlns:a16="http://schemas.microsoft.com/office/drawing/2014/main" id="{BC8AEFDC-25CD-4572-AF3C-69DCE18EBF08}"/>
              </a:ext>
            </a:extLst>
          </p:cNvPr>
          <p:cNvSpPr>
            <a:spLocks noGrp="1"/>
          </p:cNvSpPr>
          <p:nvPr>
            <p:ph idx="1"/>
          </p:nvPr>
        </p:nvSpPr>
        <p:spPr/>
        <p:txBody>
          <a:bodyPr>
            <a:normAutofit/>
          </a:bodyPr>
          <a:lstStyle/>
          <a:p>
            <a:r>
              <a:rPr lang="en-US" dirty="0"/>
              <a:t>God’s </a:t>
            </a:r>
            <a:r>
              <a:rPr lang="en-US" dirty="0" err="1"/>
              <a:t>Acosmic</a:t>
            </a:r>
            <a:r>
              <a:rPr lang="en-US" dirty="0"/>
              <a:t> Perspective vs. Human </a:t>
            </a:r>
            <a:r>
              <a:rPr lang="en-US"/>
              <a:t>Theistic Perspective</a:t>
            </a:r>
            <a:endParaRPr lang="en-US" dirty="0"/>
          </a:p>
          <a:p>
            <a:r>
              <a:rPr lang="en-US" dirty="0"/>
              <a:t>“Now all the principles of the Torah, including all the positive and negative commandments follow this [human perspective alone]. As it is certainly [and only] from our perspective that differentiation exists between places…. Similarly for the entire framework of obligation which we are commanded to do by [God’s] mouth as set out in his holy Torah….This even though, in truth, from God’s perspective where he perceives his essence, He is equally distributed filling all without any separation and without any differentiation or change in any place at all, all being a pure Absolute Unity [and unchanged], literally as before Creation. Nevertheless, we are unable and not permitted to intellectually engage in this awesome concept at all—[to attempt] to fathom how the Unified Master fills All, and all places in a sublimely unified and completely equal way” (III: 6)</a:t>
            </a:r>
          </a:p>
        </p:txBody>
      </p:sp>
      <p:sp>
        <p:nvSpPr>
          <p:cNvPr id="5" name="Text Placeholder 4">
            <a:extLst>
              <a:ext uri="{FF2B5EF4-FFF2-40B4-BE49-F238E27FC236}">
                <a16:creationId xmlns:a16="http://schemas.microsoft.com/office/drawing/2014/main" id="{8D39D6B9-3526-4070-8DA3-BC5337D184F3}"/>
              </a:ext>
            </a:extLst>
          </p:cNvPr>
          <p:cNvSpPr>
            <a:spLocks noGrp="1"/>
          </p:cNvSpPr>
          <p:nvPr>
            <p:ph type="body" sz="half" idx="2"/>
          </p:nvPr>
        </p:nvSpPr>
        <p:spPr/>
        <p:txBody>
          <a:bodyPr/>
          <a:lstStyle/>
          <a:p>
            <a:r>
              <a:rPr lang="en-US" dirty="0"/>
              <a:t>Response to Pantheism and Antinomianism </a:t>
            </a:r>
          </a:p>
        </p:txBody>
      </p:sp>
    </p:spTree>
    <p:extLst>
      <p:ext uri="{BB962C8B-B14F-4D97-AF65-F5344CB8AC3E}">
        <p14:creationId xmlns:p14="http://schemas.microsoft.com/office/powerpoint/2010/main" val="419079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8E36-FB2C-4E84-AAB1-F7FB53F2CE00}"/>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The Role of the Torah and its Study</a:t>
            </a:r>
          </a:p>
        </p:txBody>
      </p:sp>
      <p:sp>
        <p:nvSpPr>
          <p:cNvPr id="3" name="Text Placeholder 2">
            <a:extLst>
              <a:ext uri="{FF2B5EF4-FFF2-40B4-BE49-F238E27FC236}">
                <a16:creationId xmlns:a16="http://schemas.microsoft.com/office/drawing/2014/main" id="{902C465E-3954-46C0-84BF-4997B2BC0708}"/>
              </a:ext>
            </a:extLst>
          </p:cNvPr>
          <p:cNvSpPr>
            <a:spLocks noGrp="1"/>
          </p:cNvSpPr>
          <p:nvPr>
            <p:ph idx="1"/>
          </p:nvPr>
        </p:nvSpPr>
        <p:spPr>
          <a:xfrm>
            <a:off x="1097280" y="1845734"/>
            <a:ext cx="10058400" cy="4023360"/>
          </a:xfrm>
        </p:spPr>
        <p:txBody>
          <a:bodyPr>
            <a:normAutofit/>
          </a:bodyPr>
          <a:lstStyle/>
          <a:p>
            <a:pPr marR="0" lvl="0" rtl="0"/>
            <a:r>
              <a:rPr lang="en-US" sz="1800" b="0" i="0" u="none" strike="noStrike" baseline="0" dirty="0"/>
              <a:t>Study of Torah for its Own Sake</a:t>
            </a:r>
          </a:p>
          <a:p>
            <a:pPr marR="0" lvl="1" rtl="0"/>
            <a:r>
              <a:rPr lang="en-US" b="0" i="0" u="none" strike="noStrike" baseline="0" dirty="0"/>
              <a:t>“During one’s preoccupation and study of the Torah, certainly there is no need at all for the matter of [contemplative] cleaving [to God], for the preoccupation and study itself is cleaving to the Blessed One’s Will and </a:t>
            </a:r>
            <a:r>
              <a:rPr lang="en-US" dirty="0"/>
              <a:t>W</a:t>
            </a:r>
            <a:r>
              <a:rPr lang="en-US" b="0" i="0" u="none" strike="noStrike" baseline="0" dirty="0"/>
              <a:t>ord, and the Blessed One, his Will, and his Word are Identical.” (IV: 10)</a:t>
            </a:r>
          </a:p>
          <a:p>
            <a:pPr marR="0" lvl="0" rtl="0"/>
            <a:r>
              <a:rPr lang="en-US" sz="1800" b="0" i="0" u="none" strike="noStrike" baseline="0" dirty="0"/>
              <a:t>Torah as Projection of Infinite into Profane World</a:t>
            </a:r>
          </a:p>
          <a:p>
            <a:pPr marR="0" lvl="1" rtl="0"/>
            <a:r>
              <a:rPr lang="en-US" b="0" i="0" u="none" strike="noStrike" baseline="0" dirty="0"/>
              <a:t>“And [the Torah] also has an additional measure of awesome holiness as compared to the levels of being, because…when they unfold downward and descend…they become so much coarser, and they are reduced in holiness and light…until in this world they become so profane that we can relate to them with profane behavior. However, the holy Torah, even though it also flowed downward and descended from the supernal root of its source in the holy…even so its initial holiness remains the same also in this world….” (IV: 27) </a:t>
            </a:r>
          </a:p>
        </p:txBody>
      </p:sp>
    </p:spTree>
    <p:extLst>
      <p:ext uri="{BB962C8B-B14F-4D97-AF65-F5344CB8AC3E}">
        <p14:creationId xmlns:p14="http://schemas.microsoft.com/office/powerpoint/2010/main" val="318613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8E36-FB2C-4E84-AAB1-F7FB53F2CE00}"/>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The Hidden Garment</a:t>
            </a:r>
          </a:p>
        </p:txBody>
      </p:sp>
      <p:sp>
        <p:nvSpPr>
          <p:cNvPr id="3" name="Text Placeholder 2">
            <a:extLst>
              <a:ext uri="{FF2B5EF4-FFF2-40B4-BE49-F238E27FC236}">
                <a16:creationId xmlns:a16="http://schemas.microsoft.com/office/drawing/2014/main" id="{902C465E-3954-46C0-84BF-4997B2BC0708}"/>
              </a:ext>
            </a:extLst>
          </p:cNvPr>
          <p:cNvSpPr>
            <a:spLocks noGrp="1"/>
          </p:cNvSpPr>
          <p:nvPr>
            <p:ph type="body" idx="1"/>
          </p:nvPr>
        </p:nvSpPr>
        <p:spPr>
          <a:xfrm>
            <a:off x="1097280" y="1845734"/>
            <a:ext cx="10058400" cy="4023360"/>
          </a:xfrm>
        </p:spPr>
        <p:txBody>
          <a:bodyPr>
            <a:normAutofit/>
          </a:bodyPr>
          <a:lstStyle/>
          <a:p>
            <a:r>
              <a:rPr lang="en-US" b="0" i="0" u="none" strike="noStrike" baseline="0" dirty="0"/>
              <a:t>Root of the Torah</a:t>
            </a:r>
          </a:p>
          <a:p>
            <a:pPr marR="0" lvl="1" rtl="0"/>
            <a:r>
              <a:rPr lang="en-US" sz="2000" b="0" i="0" u="none" strike="noStrike" baseline="0" dirty="0"/>
              <a:t>“The supernal root of the holy Torah is the highest called the worlds of the infinite, the secret of the hidden garment (</a:t>
            </a:r>
            <a:r>
              <a:rPr lang="en-US" sz="2000" b="0" i="1" u="none" strike="noStrike" baseline="0" dirty="0" err="1"/>
              <a:t>malbush</a:t>
            </a:r>
            <a:r>
              <a:rPr lang="en-US" sz="2000" b="0" i="0" u="none" strike="noStrike" baseline="0" dirty="0"/>
              <a:t>), which is intimated in the wise, wonderous secrets of the teachings of our master Isaac Luria.” (IV: 10)</a:t>
            </a:r>
          </a:p>
          <a:p>
            <a:pPr marR="0" lvl="0" rtl="0"/>
            <a:r>
              <a:rPr lang="en-US" b="0" i="0" u="none" strike="noStrike" baseline="0" dirty="0"/>
              <a:t>Original, Divine Autoeroticism</a:t>
            </a:r>
          </a:p>
          <a:p>
            <a:pPr marR="0" lvl="1" rtl="0"/>
            <a:r>
              <a:rPr lang="en-US" sz="2000" b="0" i="0" u="none" strike="noStrike" baseline="0" dirty="0"/>
              <a:t>“When the Holy Blessed One was delighting in Himself, that is, He was rejoicing and delighting, and just as it is, as it were, with a human so too with the Holy Blessed One, out of the joy…there is a spark, and of the motion, due to the spark, the Torah is created.” (</a:t>
            </a:r>
            <a:r>
              <a:rPr lang="en-US" sz="2000" b="0" i="0" u="none" strike="noStrike" baseline="0" dirty="0" err="1"/>
              <a:t>Sarug</a:t>
            </a:r>
            <a:r>
              <a:rPr lang="en-US" sz="2000" b="0" i="0" u="none" strike="noStrike" baseline="0" dirty="0"/>
              <a:t>, </a:t>
            </a:r>
            <a:r>
              <a:rPr lang="en-US" sz="2000" b="0" i="1" u="none" strike="noStrike" baseline="0" dirty="0" err="1"/>
              <a:t>Limmudei</a:t>
            </a:r>
            <a:r>
              <a:rPr lang="en-US" sz="2000" b="0" i="1" u="none" strike="noStrike" baseline="0" dirty="0"/>
              <a:t> ha-</a:t>
            </a:r>
            <a:r>
              <a:rPr lang="en-US" sz="2000" b="0" i="1" u="none" strike="noStrike" baseline="0" dirty="0" err="1"/>
              <a:t>Atzilut</a:t>
            </a:r>
            <a:r>
              <a:rPr lang="en-US" sz="2000" b="0" i="0" u="none" strike="noStrike" baseline="0" dirty="0"/>
              <a:t>, 3a)</a:t>
            </a:r>
          </a:p>
          <a:p>
            <a:r>
              <a:rPr lang="en-US" dirty="0"/>
              <a:t>Torah as both Projection of Infinite into Profane World and Blueprint for that World</a:t>
            </a:r>
            <a:endParaRPr lang="en-US" b="0" i="0" u="none" strike="noStrike" baseline="0" dirty="0"/>
          </a:p>
        </p:txBody>
      </p:sp>
    </p:spTree>
    <p:extLst>
      <p:ext uri="{BB962C8B-B14F-4D97-AF65-F5344CB8AC3E}">
        <p14:creationId xmlns:p14="http://schemas.microsoft.com/office/powerpoint/2010/main" val="407829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E0DF-F0D0-40C0-9E44-36BF548ED3A4}"/>
              </a:ext>
            </a:extLst>
          </p:cNvPr>
          <p:cNvSpPr>
            <a:spLocks noGrp="1"/>
          </p:cNvSpPr>
          <p:nvPr>
            <p:ph type="title"/>
          </p:nvPr>
        </p:nvSpPr>
        <p:spPr>
          <a:xfrm>
            <a:off x="457200" y="594359"/>
            <a:ext cx="3200400" cy="2286000"/>
          </a:xfrm>
        </p:spPr>
        <p:txBody>
          <a:bodyPr anchor="b">
            <a:normAutofit/>
          </a:bodyPr>
          <a:lstStyle/>
          <a:p>
            <a:r>
              <a:rPr lang="en-US" dirty="0"/>
              <a:t>Holy Torah, Profane World</a:t>
            </a:r>
          </a:p>
        </p:txBody>
      </p:sp>
      <p:sp>
        <p:nvSpPr>
          <p:cNvPr id="3" name="Content Placeholder 2">
            <a:extLst>
              <a:ext uri="{FF2B5EF4-FFF2-40B4-BE49-F238E27FC236}">
                <a16:creationId xmlns:a16="http://schemas.microsoft.com/office/drawing/2014/main" id="{43EFB8AD-2A11-4E1E-9CC5-81F061509ED8}"/>
              </a:ext>
            </a:extLst>
          </p:cNvPr>
          <p:cNvSpPr>
            <a:spLocks noGrp="1"/>
          </p:cNvSpPr>
          <p:nvPr>
            <p:ph idx="1"/>
          </p:nvPr>
        </p:nvSpPr>
        <p:spPr>
          <a:xfrm>
            <a:off x="4800600" y="731520"/>
            <a:ext cx="6492240" cy="5257800"/>
          </a:xfrm>
        </p:spPr>
        <p:txBody>
          <a:bodyPr>
            <a:normAutofit/>
          </a:bodyPr>
          <a:lstStyle/>
          <a:p>
            <a:r>
              <a:rPr lang="en-US" sz="2400" dirty="0"/>
              <a:t>“[I]t is only in those moments when one is held fast in the love of the Torah, and is preoccupied with and contemplates it fixedly, that he is living the highest true life, connected and attached to, as it were, the Eternally Living Blessed One, for the Holy Blessed One and the Torah are one. And if, God forbid, he should abandon his learning and separate from a constancy of involvement with it, involving himself with the world’s vanities and pleasures, he is disassociated and cut off from the highest true life and drowns himself in the waters of sin.” (IV: 33)</a:t>
            </a:r>
          </a:p>
          <a:p>
            <a:endParaRPr lang="en-US" dirty="0"/>
          </a:p>
        </p:txBody>
      </p:sp>
    </p:spTree>
    <p:extLst>
      <p:ext uri="{BB962C8B-B14F-4D97-AF65-F5344CB8AC3E}">
        <p14:creationId xmlns:p14="http://schemas.microsoft.com/office/powerpoint/2010/main" val="231875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6360-29C2-4C59-83E9-115855E35B6D}"/>
              </a:ext>
            </a:extLst>
          </p:cNvPr>
          <p:cNvSpPr>
            <a:spLocks noGrp="1"/>
          </p:cNvSpPr>
          <p:nvPr>
            <p:ph type="title"/>
          </p:nvPr>
        </p:nvSpPr>
        <p:spPr/>
        <p:txBody>
          <a:bodyPr/>
          <a:lstStyle/>
          <a:p>
            <a:r>
              <a:rPr lang="en-US" dirty="0"/>
              <a:t>Effects of Autodestruct</a:t>
            </a:r>
          </a:p>
        </p:txBody>
      </p:sp>
      <p:sp>
        <p:nvSpPr>
          <p:cNvPr id="3" name="Text Placeholder 2">
            <a:extLst>
              <a:ext uri="{FF2B5EF4-FFF2-40B4-BE49-F238E27FC236}">
                <a16:creationId xmlns:a16="http://schemas.microsoft.com/office/drawing/2014/main" id="{36B30A65-2965-41E3-ACBE-9F428517268F}"/>
              </a:ext>
            </a:extLst>
          </p:cNvPr>
          <p:cNvSpPr>
            <a:spLocks noGrp="1"/>
          </p:cNvSpPr>
          <p:nvPr>
            <p:ph type="body" idx="1"/>
          </p:nvPr>
        </p:nvSpPr>
        <p:spPr/>
        <p:txBody>
          <a:bodyPr/>
          <a:lstStyle/>
          <a:p>
            <a:r>
              <a:rPr lang="en-US" dirty="0"/>
              <a:t>Immediate and Long-Lasting</a:t>
            </a:r>
          </a:p>
        </p:txBody>
      </p:sp>
    </p:spTree>
    <p:extLst>
      <p:ext uri="{BB962C8B-B14F-4D97-AF65-F5344CB8AC3E}">
        <p14:creationId xmlns:p14="http://schemas.microsoft.com/office/powerpoint/2010/main" val="204477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412D-7E63-4886-907A-5658D6FB24B2}"/>
              </a:ext>
            </a:extLst>
          </p:cNvPr>
          <p:cNvSpPr>
            <a:spLocks noGrp="1"/>
          </p:cNvSpPr>
          <p:nvPr>
            <p:ph type="title"/>
          </p:nvPr>
        </p:nvSpPr>
        <p:spPr>
          <a:xfrm>
            <a:off x="1097280" y="286603"/>
            <a:ext cx="10058400" cy="1450757"/>
          </a:xfrm>
        </p:spPr>
        <p:txBody>
          <a:bodyPr anchor="b">
            <a:normAutofit/>
          </a:bodyPr>
          <a:lstStyle/>
          <a:p>
            <a:r>
              <a:rPr lang="en-US" dirty="0"/>
              <a:t>Orienting Questions</a:t>
            </a:r>
          </a:p>
        </p:txBody>
      </p:sp>
      <p:graphicFrame>
        <p:nvGraphicFramePr>
          <p:cNvPr id="5" name="Content Placeholder 2">
            <a:extLst>
              <a:ext uri="{FF2B5EF4-FFF2-40B4-BE49-F238E27FC236}">
                <a16:creationId xmlns:a16="http://schemas.microsoft.com/office/drawing/2014/main" id="{E637416E-C2B6-D747-C2E9-A52D6693EC62}"/>
              </a:ext>
            </a:extLst>
          </p:cNvPr>
          <p:cNvGraphicFramePr>
            <a:graphicFrameLocks noGrp="1"/>
          </p:cNvGraphicFramePr>
          <p:nvPr>
            <p:ph idx="1"/>
            <p:extLst>
              <p:ext uri="{D42A27DB-BD31-4B8C-83A1-F6EECF244321}">
                <p14:modId xmlns:p14="http://schemas.microsoft.com/office/powerpoint/2010/main" val="298156966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81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B633465C-819B-6697-7155-2D2908C3C17A}"/>
              </a:ext>
            </a:extLst>
          </p:cNvPr>
          <p:cNvGraphicFramePr/>
          <p:nvPr>
            <p:extLst>
              <p:ext uri="{D42A27DB-BD31-4B8C-83A1-F6EECF244321}">
                <p14:modId xmlns:p14="http://schemas.microsoft.com/office/powerpoint/2010/main" val="97723427"/>
              </p:ext>
            </p:extLst>
          </p:nvPr>
        </p:nvGraphicFramePr>
        <p:xfrm>
          <a:off x="1097280" y="317241"/>
          <a:ext cx="10058400" cy="5706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8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3250-56B1-47B4-9E3B-C1FBF5688BB8}"/>
              </a:ext>
            </a:extLst>
          </p:cNvPr>
          <p:cNvSpPr>
            <a:spLocks noGrp="1"/>
          </p:cNvSpPr>
          <p:nvPr>
            <p:ph type="title"/>
          </p:nvPr>
        </p:nvSpPr>
        <p:spPr>
          <a:xfrm>
            <a:off x="457200" y="594359"/>
            <a:ext cx="3200400" cy="2286000"/>
          </a:xfrm>
        </p:spPr>
        <p:txBody>
          <a:bodyPr anchor="b">
            <a:normAutofit/>
          </a:bodyPr>
          <a:lstStyle/>
          <a:p>
            <a:pPr marR="0" rtl="0"/>
            <a:r>
              <a:rPr lang="en-US" b="0" i="0" u="none" strike="noStrike" baseline="0" dirty="0"/>
              <a:t>Further Effects</a:t>
            </a:r>
          </a:p>
        </p:txBody>
      </p:sp>
      <p:graphicFrame>
        <p:nvGraphicFramePr>
          <p:cNvPr id="4" name="Content Placeholder 3">
            <a:extLst>
              <a:ext uri="{FF2B5EF4-FFF2-40B4-BE49-F238E27FC236}">
                <a16:creationId xmlns:a16="http://schemas.microsoft.com/office/drawing/2014/main" id="{60C36C09-080E-4A9E-A638-CAF7B7D0C39E}"/>
              </a:ext>
            </a:extLst>
          </p:cNvPr>
          <p:cNvGraphicFramePr>
            <a:graphicFrameLocks noGrp="1"/>
          </p:cNvGraphicFramePr>
          <p:nvPr>
            <p:ph idx="1"/>
            <p:extLst>
              <p:ext uri="{D42A27DB-BD31-4B8C-83A1-F6EECF244321}">
                <p14:modId xmlns:p14="http://schemas.microsoft.com/office/powerpoint/2010/main" val="2770520041"/>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3">
            <a:extLst>
              <a:ext uri="{FF2B5EF4-FFF2-40B4-BE49-F238E27FC236}">
                <a16:creationId xmlns:a16="http://schemas.microsoft.com/office/drawing/2014/main" id="{508357B9-EFDC-CBE7-0D73-E14748F1676A}"/>
              </a:ext>
            </a:extLst>
          </p:cNvPr>
          <p:cNvSpPr>
            <a:spLocks noGrp="1"/>
          </p:cNvSpPr>
          <p:nvPr>
            <p:ph type="body" sz="half" idx="2"/>
          </p:nvPr>
        </p:nvSpPr>
        <p:spPr>
          <a:xfrm>
            <a:off x="457200" y="2926080"/>
            <a:ext cx="3200400" cy="3379124"/>
          </a:xfrm>
        </p:spPr>
        <p:txBody>
          <a:bodyPr/>
          <a:lstStyle/>
          <a:p>
            <a:r>
              <a:rPr lang="en-US" dirty="0"/>
              <a:t>Preservation and Privatization</a:t>
            </a:r>
          </a:p>
        </p:txBody>
      </p:sp>
    </p:spTree>
    <p:extLst>
      <p:ext uri="{BB962C8B-B14F-4D97-AF65-F5344CB8AC3E}">
        <p14:creationId xmlns:p14="http://schemas.microsoft.com/office/powerpoint/2010/main" val="18467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634-10F2-41DC-937C-ABC88DB66C2F}"/>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dirty="0"/>
              <a:t>Consequences for Modern Judaism</a:t>
            </a:r>
          </a:p>
        </p:txBody>
      </p:sp>
      <p:sp>
        <p:nvSpPr>
          <p:cNvPr id="3" name="Text Placeholder 2">
            <a:extLst>
              <a:ext uri="{FF2B5EF4-FFF2-40B4-BE49-F238E27FC236}">
                <a16:creationId xmlns:a16="http://schemas.microsoft.com/office/drawing/2014/main" id="{C0D27A0A-3A28-43CE-B8EA-F010E542C3B9}"/>
              </a:ext>
            </a:extLst>
          </p:cNvPr>
          <p:cNvSpPr>
            <a:spLocks noGrp="1"/>
          </p:cNvSpPr>
          <p:nvPr>
            <p:ph sz="half" idx="1"/>
          </p:nvPr>
        </p:nvSpPr>
        <p:spPr>
          <a:xfrm>
            <a:off x="1097279" y="1845734"/>
            <a:ext cx="4937760" cy="4023360"/>
          </a:xfrm>
        </p:spPr>
        <p:txBody>
          <a:bodyPr>
            <a:normAutofit/>
          </a:bodyPr>
          <a:lstStyle/>
          <a:p>
            <a:pPr marL="0" marR="0" lvl="0" indent="0" rtl="0">
              <a:buNone/>
            </a:pPr>
            <a:r>
              <a:rPr lang="en-US" sz="4000" b="0" i="0" u="none" strike="noStrike" baseline="0" dirty="0"/>
              <a:t>Sophisticated Legal Positivism</a:t>
            </a:r>
          </a:p>
          <a:p>
            <a:pPr marL="0" marR="0" lvl="0" indent="0" rtl="0">
              <a:buNone/>
            </a:pPr>
            <a:r>
              <a:rPr lang="en-US" sz="4000" dirty="0"/>
              <a:t>Gnosticism</a:t>
            </a:r>
            <a:endParaRPr lang="en-US" sz="4000" b="0" i="0" u="none" strike="noStrike" baseline="0" dirty="0"/>
          </a:p>
          <a:p>
            <a:pPr marL="0" marR="0" lvl="0" indent="0" rtl="0">
              <a:buNone/>
            </a:pPr>
            <a:r>
              <a:rPr lang="en-US" sz="4000" b="0" i="0" u="none" strike="noStrike" baseline="0" dirty="0"/>
              <a:t>“Akedah” Theology (</a:t>
            </a:r>
            <a:r>
              <a:rPr lang="en-US" sz="4000" b="0" i="0" u="none" strike="noStrike" baseline="0" dirty="0" err="1"/>
              <a:t>Irshai</a:t>
            </a:r>
            <a:r>
              <a:rPr lang="en-US" sz="4000" b="0" i="0" u="none" strike="noStrike" baseline="0" dirty="0"/>
              <a:t>)</a:t>
            </a:r>
          </a:p>
        </p:txBody>
      </p:sp>
      <p:pic>
        <p:nvPicPr>
          <p:cNvPr id="5" name="Content Placeholder 4">
            <a:extLst>
              <a:ext uri="{FF2B5EF4-FFF2-40B4-BE49-F238E27FC236}">
                <a16:creationId xmlns:a16="http://schemas.microsoft.com/office/drawing/2014/main" id="{9B0EE0D2-655E-4263-BCFA-E4C8057FF88A}"/>
              </a:ext>
            </a:extLst>
          </p:cNvPr>
          <p:cNvPicPr>
            <a:picLocks noGrp="1" noChangeAspect="1"/>
          </p:cNvPicPr>
          <p:nvPr>
            <p:ph sz="half" idx="2"/>
          </p:nvPr>
        </p:nvPicPr>
        <p:blipFill rotWithShape="1">
          <a:blip r:embed="rId2"/>
          <a:srcRect r="5293" b="1"/>
          <a:stretch/>
        </p:blipFill>
        <p:spPr>
          <a:xfrm>
            <a:off x="6217920" y="1845735"/>
            <a:ext cx="4937760" cy="4023360"/>
          </a:xfrm>
          <a:prstGeom prst="rect">
            <a:avLst/>
          </a:prstGeom>
          <a:noFill/>
        </p:spPr>
      </p:pic>
    </p:spTree>
    <p:extLst>
      <p:ext uri="{BB962C8B-B14F-4D97-AF65-F5344CB8AC3E}">
        <p14:creationId xmlns:p14="http://schemas.microsoft.com/office/powerpoint/2010/main" val="38034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9F84-CC2B-4502-BD46-399A1730BEDA}"/>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a:t>Broader Implications</a:t>
            </a:r>
          </a:p>
        </p:txBody>
      </p:sp>
      <p:graphicFrame>
        <p:nvGraphicFramePr>
          <p:cNvPr id="5" name="Text Placeholder 2">
            <a:extLst>
              <a:ext uri="{FF2B5EF4-FFF2-40B4-BE49-F238E27FC236}">
                <a16:creationId xmlns:a16="http://schemas.microsoft.com/office/drawing/2014/main" id="{7F12F163-306D-0372-9A23-2B8CE0A05670}"/>
              </a:ext>
            </a:extLst>
          </p:cNvPr>
          <p:cNvGraphicFramePr/>
          <p:nvPr>
            <p:extLst>
              <p:ext uri="{D42A27DB-BD31-4B8C-83A1-F6EECF244321}">
                <p14:modId xmlns:p14="http://schemas.microsoft.com/office/powerpoint/2010/main" val="77251220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68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BD2F-8FD6-4A46-9097-C3AD7FE47246}"/>
              </a:ext>
            </a:extLst>
          </p:cNvPr>
          <p:cNvSpPr>
            <a:spLocks noGrp="1"/>
          </p:cNvSpPr>
          <p:nvPr>
            <p:ph type="title"/>
          </p:nvPr>
        </p:nvSpPr>
        <p:spPr/>
        <p:txBody>
          <a:bodyPr/>
          <a:lstStyle/>
          <a:p>
            <a:r>
              <a:rPr lang="en-US" dirty="0"/>
              <a:t>Overview</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A88FFA24-3A8E-492D-A3D6-8D14302513A7}"/>
                  </a:ext>
                </a:extLst>
              </p:cNvPr>
              <p:cNvGraphicFramePr>
                <a:graphicFrameLocks noChangeAspect="1"/>
              </p:cNvGraphicFramePr>
              <p:nvPr>
                <p:extLst>
                  <p:ext uri="{D42A27DB-BD31-4B8C-83A1-F6EECF244321}">
                    <p14:modId xmlns:p14="http://schemas.microsoft.com/office/powerpoint/2010/main" val="3153008375"/>
                  </p:ext>
                </p:extLst>
              </p:nvPr>
            </p:nvGraphicFramePr>
            <p:xfrm>
              <a:off x="1096963" y="1846263"/>
              <a:ext cx="10058400" cy="4022725"/>
            </p:xfrm>
            <a:graphic>
              <a:graphicData uri="http://schemas.microsoft.com/office/powerpoint/2016/summaryzoom">
                <psuz:summaryZm>
                  <psuz:summaryZmObj sectionId="{1416D923-FF7F-4371-8C86-C4F48706CCA5}">
                    <psuz:zmPr id="{D52FBD90-4630-4BEA-82AE-7B803F8EF540}" transitionDur="1000">
                      <p166:blipFill xmlns:p166="http://schemas.microsoft.com/office/powerpoint/2016/6/main">
                        <a:blip r:embed="rId2"/>
                        <a:stretch>
                          <a:fillRect/>
                        </a:stretch>
                      </p166:blipFill>
                      <p166:spPr xmlns:p166="http://schemas.microsoft.com/office/powerpoint/2016/6/main">
                        <a:xfrm>
                          <a:off x="1750680" y="140796"/>
                          <a:ext cx="3218179" cy="1810226"/>
                        </a:xfrm>
                        <a:prstGeom prst="rect">
                          <a:avLst/>
                        </a:prstGeom>
                        <a:ln w="3175">
                          <a:solidFill>
                            <a:prstClr val="ltGray"/>
                          </a:solidFill>
                        </a:ln>
                      </p166:spPr>
                    </psuz:zmPr>
                  </psuz:summaryZmObj>
                  <psuz:summaryZmObj sectionId="{1CC5D6AD-C613-4D58-9997-6C69982160EB}">
                    <psuz:zmPr id="{3280B3E5-9654-46A3-866E-C62F4B277F8A}" transitionDur="1000">
                      <p166:blipFill xmlns:p166="http://schemas.microsoft.com/office/powerpoint/2016/6/main">
                        <a:blip r:embed="rId3"/>
                        <a:stretch>
                          <a:fillRect/>
                        </a:stretch>
                      </p166:blipFill>
                      <p166:spPr xmlns:p166="http://schemas.microsoft.com/office/powerpoint/2016/6/main">
                        <a:xfrm>
                          <a:off x="5089541" y="140796"/>
                          <a:ext cx="3218179" cy="1810226"/>
                        </a:xfrm>
                        <a:prstGeom prst="rect">
                          <a:avLst/>
                        </a:prstGeom>
                        <a:ln w="3175">
                          <a:solidFill>
                            <a:prstClr val="ltGray"/>
                          </a:solidFill>
                        </a:ln>
                      </p166:spPr>
                    </psuz:zmPr>
                  </psuz:summaryZmObj>
                  <psuz:summaryZmObj sectionId="{B8FCBF59-185D-41E8-90F9-FD68F18EEAC2}">
                    <psuz:zmPr id="{B79A3237-E12C-410A-B3D4-9BF371677031}" transitionDur="1000">
                      <p166:blipFill xmlns:p166="http://schemas.microsoft.com/office/powerpoint/2016/6/main">
                        <a:blip r:embed="rId4"/>
                        <a:stretch>
                          <a:fillRect/>
                        </a:stretch>
                      </p166:blipFill>
                      <p166:spPr xmlns:p166="http://schemas.microsoft.com/office/powerpoint/2016/6/main">
                        <a:xfrm>
                          <a:off x="1750680" y="2071704"/>
                          <a:ext cx="3218179" cy="1810226"/>
                        </a:xfrm>
                        <a:prstGeom prst="rect">
                          <a:avLst/>
                        </a:prstGeom>
                        <a:ln w="3175">
                          <a:solidFill>
                            <a:prstClr val="ltGray"/>
                          </a:solidFill>
                        </a:ln>
                      </p166:spPr>
                    </psuz:zmPr>
                  </psuz:summaryZmObj>
                  <psuz:summaryZmObj sectionId="{5A199817-64EC-48C9-BD41-7A7BEE1112F4}">
                    <psuz:zmPr id="{8CF702A5-1FD6-4852-B60C-41C3B939F360}" transitionDur="1000">
                      <p166:blipFill xmlns:p166="http://schemas.microsoft.com/office/powerpoint/2016/6/main">
                        <a:blip r:embed="rId5"/>
                        <a:stretch>
                          <a:fillRect/>
                        </a:stretch>
                      </p166:blipFill>
                      <p166:spPr xmlns:p166="http://schemas.microsoft.com/office/powerpoint/2016/6/main">
                        <a:xfrm>
                          <a:off x="5089541" y="2071704"/>
                          <a:ext cx="3218179" cy="1810226"/>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A88FFA24-3A8E-492D-A3D6-8D14302513A7}"/>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847643" y="1987059"/>
                  <a:ext cx="3218179" cy="1810226"/>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186504" y="1987059"/>
                  <a:ext cx="3218179" cy="1810226"/>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847643" y="3917967"/>
                  <a:ext cx="3218179" cy="1810226"/>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186504" y="3917967"/>
                  <a:ext cx="3218179" cy="1810226"/>
                </a:xfrm>
                <a:prstGeom prst="rect">
                  <a:avLst/>
                </a:prstGeom>
                <a:ln w="3175">
                  <a:solidFill>
                    <a:prstClr val="ltGray"/>
                  </a:solidFill>
                </a:ln>
              </p:spPr>
            </p:pic>
          </p:grpSp>
        </mc:Fallback>
      </mc:AlternateContent>
    </p:spTree>
    <p:extLst>
      <p:ext uri="{BB962C8B-B14F-4D97-AF65-F5344CB8AC3E}">
        <p14:creationId xmlns:p14="http://schemas.microsoft.com/office/powerpoint/2010/main" val="329779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E208-BF43-4E33-B99B-0D71F0D1B85B}"/>
              </a:ext>
            </a:extLst>
          </p:cNvPr>
          <p:cNvSpPr>
            <a:spLocks noGrp="1"/>
          </p:cNvSpPr>
          <p:nvPr>
            <p:ph type="title"/>
          </p:nvPr>
        </p:nvSpPr>
        <p:spPr/>
        <p:txBody>
          <a:bodyPr/>
          <a:lstStyle/>
          <a:p>
            <a:r>
              <a:rPr lang="en-US" dirty="0"/>
              <a:t>Setting the Stage</a:t>
            </a:r>
          </a:p>
        </p:txBody>
      </p:sp>
      <p:sp>
        <p:nvSpPr>
          <p:cNvPr id="3" name="Text Placeholder 2">
            <a:extLst>
              <a:ext uri="{FF2B5EF4-FFF2-40B4-BE49-F238E27FC236}">
                <a16:creationId xmlns:a16="http://schemas.microsoft.com/office/drawing/2014/main" id="{5D811BC2-245D-4EE3-995A-7F177AC151FE}"/>
              </a:ext>
            </a:extLst>
          </p:cNvPr>
          <p:cNvSpPr>
            <a:spLocks noGrp="1"/>
          </p:cNvSpPr>
          <p:nvPr>
            <p:ph type="body" idx="1"/>
          </p:nvPr>
        </p:nvSpPr>
        <p:spPr/>
        <p:txBody>
          <a:bodyPr/>
          <a:lstStyle/>
          <a:p>
            <a:r>
              <a:rPr lang="en-US" dirty="0"/>
              <a:t>Jewish LAW (Halakhah) &amp; MODERNITY</a:t>
            </a:r>
          </a:p>
        </p:txBody>
      </p:sp>
    </p:spTree>
    <p:extLst>
      <p:ext uri="{BB962C8B-B14F-4D97-AF65-F5344CB8AC3E}">
        <p14:creationId xmlns:p14="http://schemas.microsoft.com/office/powerpoint/2010/main" val="174481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914E-FFC2-44A8-85BE-421C883CBBE5}"/>
              </a:ext>
            </a:extLst>
          </p:cNvPr>
          <p:cNvSpPr>
            <a:spLocks noGrp="1"/>
          </p:cNvSpPr>
          <p:nvPr>
            <p:ph type="title"/>
          </p:nvPr>
        </p:nvSpPr>
        <p:spPr>
          <a:xfrm>
            <a:off x="457200" y="594359"/>
            <a:ext cx="3200400" cy="2286000"/>
          </a:xfrm>
        </p:spPr>
        <p:txBody>
          <a:bodyPr anchor="b">
            <a:normAutofit/>
          </a:bodyPr>
          <a:lstStyle/>
          <a:p>
            <a:pPr marR="0" rtl="0"/>
            <a:r>
              <a:rPr lang="en-US" b="0" i="0" u="none" strike="noStrike" baseline="0"/>
              <a:t>Jewish Law and the Discourse of Modernity</a:t>
            </a:r>
          </a:p>
        </p:txBody>
      </p:sp>
      <p:sp>
        <p:nvSpPr>
          <p:cNvPr id="8" name="Text Placeholder 3">
            <a:extLst>
              <a:ext uri="{FF2B5EF4-FFF2-40B4-BE49-F238E27FC236}">
                <a16:creationId xmlns:a16="http://schemas.microsoft.com/office/drawing/2014/main" id="{8A74CF3B-029E-A53F-8BD6-BA504B357D40}"/>
              </a:ext>
            </a:extLst>
          </p:cNvPr>
          <p:cNvSpPr>
            <a:spLocks noGrp="1"/>
          </p:cNvSpPr>
          <p:nvPr>
            <p:ph type="body" sz="half" idx="2"/>
          </p:nvPr>
        </p:nvSpPr>
        <p:spPr>
          <a:xfrm>
            <a:off x="457200" y="2926080"/>
            <a:ext cx="3200400" cy="3379124"/>
          </a:xfrm>
        </p:spPr>
        <p:txBody>
          <a:bodyPr>
            <a:normAutofit/>
          </a:bodyPr>
          <a:lstStyle/>
          <a:p>
            <a:r>
              <a:rPr lang="en-US" b="0" i="0" u="none" strike="noStrike" baseline="0"/>
              <a:t>Continuity and Rationality</a:t>
            </a:r>
            <a:endParaRPr lang="en-US" dirty="0"/>
          </a:p>
        </p:txBody>
      </p:sp>
      <p:graphicFrame>
        <p:nvGraphicFramePr>
          <p:cNvPr id="10" name="Text Placeholder 2">
            <a:extLst>
              <a:ext uri="{FF2B5EF4-FFF2-40B4-BE49-F238E27FC236}">
                <a16:creationId xmlns:a16="http://schemas.microsoft.com/office/drawing/2014/main" id="{0039751D-C19F-A722-A753-83588BA3093E}"/>
              </a:ext>
            </a:extLst>
          </p:cNvPr>
          <p:cNvGraphicFramePr>
            <a:graphicFrameLocks noGrp="1"/>
          </p:cNvGraphicFramePr>
          <p:nvPr>
            <p:ph idx="1"/>
            <p:extLst>
              <p:ext uri="{D42A27DB-BD31-4B8C-83A1-F6EECF244321}">
                <p14:modId xmlns:p14="http://schemas.microsoft.com/office/powerpoint/2010/main" val="1636963148"/>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72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B72B-1CD0-41A1-9EBF-5732854C4460}"/>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a:t>Theology and Modernity (Taylor)</a:t>
            </a:r>
          </a:p>
        </p:txBody>
      </p:sp>
      <p:graphicFrame>
        <p:nvGraphicFramePr>
          <p:cNvPr id="5" name="Text Placeholder 2">
            <a:extLst>
              <a:ext uri="{FF2B5EF4-FFF2-40B4-BE49-F238E27FC236}">
                <a16:creationId xmlns:a16="http://schemas.microsoft.com/office/drawing/2014/main" id="{39726338-5019-C8D9-50A3-3125F33B7F13}"/>
              </a:ext>
            </a:extLst>
          </p:cNvPr>
          <p:cNvGraphicFramePr/>
          <p:nvPr>
            <p:extLst>
              <p:ext uri="{D42A27DB-BD31-4B8C-83A1-F6EECF244321}">
                <p14:modId xmlns:p14="http://schemas.microsoft.com/office/powerpoint/2010/main" val="364825067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18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D1DD-55DC-4C04-88A1-ECA0047514D0}"/>
              </a:ext>
            </a:extLst>
          </p:cNvPr>
          <p:cNvSpPr>
            <a:spLocks noGrp="1"/>
          </p:cNvSpPr>
          <p:nvPr>
            <p:ph type="title"/>
          </p:nvPr>
        </p:nvSpPr>
        <p:spPr>
          <a:xfrm>
            <a:off x="1097280" y="286603"/>
            <a:ext cx="10058400" cy="1450757"/>
          </a:xfrm>
        </p:spPr>
        <p:txBody>
          <a:bodyPr anchor="b">
            <a:normAutofit/>
          </a:bodyPr>
          <a:lstStyle/>
          <a:p>
            <a:pPr marR="0" rtl="0"/>
            <a:r>
              <a:rPr lang="en-US" b="0" i="0" u="none" strike="noStrike" baseline="0"/>
              <a:t>The Yeshiva Movement</a:t>
            </a:r>
          </a:p>
        </p:txBody>
      </p:sp>
      <p:sp>
        <p:nvSpPr>
          <p:cNvPr id="3" name="Text Placeholder 2">
            <a:extLst>
              <a:ext uri="{FF2B5EF4-FFF2-40B4-BE49-F238E27FC236}">
                <a16:creationId xmlns:a16="http://schemas.microsoft.com/office/drawing/2014/main" id="{3C39E2A4-BE6F-4E4B-AB4B-F141FBA2CE20}"/>
              </a:ext>
            </a:extLst>
          </p:cNvPr>
          <p:cNvSpPr>
            <a:spLocks noGrp="1"/>
          </p:cNvSpPr>
          <p:nvPr>
            <p:ph sz="half" idx="1"/>
          </p:nvPr>
        </p:nvSpPr>
        <p:spPr>
          <a:xfrm>
            <a:off x="1097279" y="1845734"/>
            <a:ext cx="4937760" cy="4023360"/>
          </a:xfrm>
        </p:spPr>
        <p:txBody>
          <a:bodyPr>
            <a:normAutofit/>
          </a:bodyPr>
          <a:lstStyle/>
          <a:p>
            <a:pPr marR="0" lvl="0" rtl="0"/>
            <a:r>
              <a:rPr lang="en-US" b="0" i="0" u="none" strike="noStrike" baseline="0" dirty="0"/>
              <a:t>19</a:t>
            </a:r>
            <a:r>
              <a:rPr lang="en-US" b="0" i="0" u="none" strike="noStrike" baseline="30000" dirty="0"/>
              <a:t>th</a:t>
            </a:r>
            <a:r>
              <a:rPr lang="en-US" b="0" i="0" u="none" strike="noStrike" baseline="0" dirty="0"/>
              <a:t> Century Eastern European Origin</a:t>
            </a:r>
          </a:p>
          <a:p>
            <a:pPr marR="0" lvl="0" rtl="0"/>
            <a:r>
              <a:rPr lang="en-US" b="0" i="0" u="none" strike="noStrike" baseline="0" dirty="0"/>
              <a:t>Ideal of (Male) Talmud Study</a:t>
            </a:r>
          </a:p>
          <a:p>
            <a:pPr lvl="1"/>
            <a:r>
              <a:rPr lang="en-US" dirty="0"/>
              <a:t>Broad-Based</a:t>
            </a:r>
          </a:p>
          <a:p>
            <a:pPr lvl="1"/>
            <a:r>
              <a:rPr lang="en-US" dirty="0"/>
              <a:t>Indefinite</a:t>
            </a:r>
          </a:p>
          <a:p>
            <a:pPr lvl="1"/>
            <a:r>
              <a:rPr lang="en-US" b="0" i="0" u="none" strike="noStrike" baseline="0" dirty="0"/>
              <a:t>Theoretical</a:t>
            </a:r>
          </a:p>
          <a:p>
            <a:pPr marR="0" lvl="0" rtl="0"/>
            <a:r>
              <a:rPr lang="en-US" b="0" i="0" u="none" strike="noStrike" baseline="0" dirty="0"/>
              <a:t>Establishment of the Institutionalized and Residential House of Study</a:t>
            </a:r>
          </a:p>
          <a:p>
            <a:pPr marR="0" lvl="1" rtl="0"/>
            <a:r>
              <a:rPr lang="en-US" sz="2000" b="0" i="0" u="none" strike="noStrike" baseline="0" dirty="0"/>
              <a:t>Beth </a:t>
            </a:r>
            <a:r>
              <a:rPr lang="en-US" sz="2000" b="0" i="0" u="none" strike="noStrike" baseline="0" dirty="0" err="1"/>
              <a:t>Medrash</a:t>
            </a:r>
            <a:r>
              <a:rPr lang="en-US" sz="2000" b="0" i="0" u="none" strike="noStrike" baseline="0" dirty="0"/>
              <a:t> </a:t>
            </a:r>
            <a:r>
              <a:rPr lang="en-US" sz="2000" b="0" i="0" u="none" strike="noStrike" baseline="0" dirty="0" err="1"/>
              <a:t>Govoha</a:t>
            </a:r>
            <a:r>
              <a:rPr lang="en-US" sz="2000" b="0" i="0" u="none" strike="noStrike" baseline="0" dirty="0"/>
              <a:t> in Lakewood, New Jersey (est. 1943); 6,715 students</a:t>
            </a:r>
          </a:p>
          <a:p>
            <a:pPr marR="0" lvl="1" rtl="0"/>
            <a:r>
              <a:rPr lang="en-US" sz="2000" b="0" i="0" u="none" strike="noStrike" baseline="0" dirty="0"/>
              <a:t>Mir Yeshiva in Jerusalem (est. 1944); 9,000 students</a:t>
            </a:r>
          </a:p>
        </p:txBody>
      </p:sp>
      <p:pic>
        <p:nvPicPr>
          <p:cNvPr id="4" name="Content Placeholder 3">
            <a:extLst>
              <a:ext uri="{FF2B5EF4-FFF2-40B4-BE49-F238E27FC236}">
                <a16:creationId xmlns:a16="http://schemas.microsoft.com/office/drawing/2014/main" id="{5CA8651A-B182-4631-A560-ACE3DEA9766A}"/>
              </a:ext>
            </a:extLst>
          </p:cNvPr>
          <p:cNvPicPr>
            <a:picLocks noGrp="1" noChangeAspect="1"/>
          </p:cNvPicPr>
          <p:nvPr>
            <p:ph sz="half" idx="2"/>
          </p:nvPr>
        </p:nvPicPr>
        <p:blipFill rotWithShape="1">
          <a:blip r:embed="rId2"/>
          <a:srcRect t="7140" r="-1" b="13172"/>
          <a:stretch/>
        </p:blipFill>
        <p:spPr>
          <a:xfrm>
            <a:off x="6217920" y="1845735"/>
            <a:ext cx="4937760" cy="4023360"/>
          </a:xfrm>
          <a:prstGeom prst="rect">
            <a:avLst/>
          </a:prstGeom>
          <a:noFill/>
        </p:spPr>
      </p:pic>
    </p:spTree>
    <p:extLst>
      <p:ext uri="{BB962C8B-B14F-4D97-AF65-F5344CB8AC3E}">
        <p14:creationId xmlns:p14="http://schemas.microsoft.com/office/powerpoint/2010/main" val="223846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EDAA-ED8B-433B-9DB0-7C36FDCBBF68}"/>
              </a:ext>
            </a:extLst>
          </p:cNvPr>
          <p:cNvSpPr>
            <a:spLocks noGrp="1"/>
          </p:cNvSpPr>
          <p:nvPr>
            <p:ph type="ctrTitle"/>
          </p:nvPr>
        </p:nvSpPr>
        <p:spPr>
          <a:xfrm>
            <a:off x="1097280" y="758952"/>
            <a:ext cx="10058400" cy="3566160"/>
          </a:xfrm>
        </p:spPr>
        <p:txBody>
          <a:bodyPr anchor="b">
            <a:normAutofit/>
          </a:bodyPr>
          <a:lstStyle/>
          <a:p>
            <a:pPr marR="0" rtl="0"/>
            <a:r>
              <a:rPr lang="en-US" b="0" i="1" u="none" strike="noStrike" baseline="0" dirty="0"/>
              <a:t>Nefesh ha-Hayyim</a:t>
            </a:r>
          </a:p>
        </p:txBody>
      </p:sp>
      <p:sp>
        <p:nvSpPr>
          <p:cNvPr id="4" name="Text Placeholder 3">
            <a:extLst>
              <a:ext uri="{FF2B5EF4-FFF2-40B4-BE49-F238E27FC236}">
                <a16:creationId xmlns:a16="http://schemas.microsoft.com/office/drawing/2014/main" id="{63A7F281-F5AB-4200-B1AF-B6E4F91B5D13}"/>
              </a:ext>
            </a:extLst>
          </p:cNvPr>
          <p:cNvSpPr>
            <a:spLocks noGrp="1"/>
          </p:cNvSpPr>
          <p:nvPr>
            <p:ph type="subTitle" idx="1"/>
          </p:nvPr>
        </p:nvSpPr>
        <p:spPr>
          <a:xfrm>
            <a:off x="1100051" y="4455620"/>
            <a:ext cx="10058400" cy="1143000"/>
          </a:xfrm>
        </p:spPr>
        <p:txBody>
          <a:bodyPr>
            <a:normAutofit/>
          </a:bodyPr>
          <a:lstStyle/>
          <a:p>
            <a:r>
              <a:rPr lang="en-US" dirty="0"/>
              <a:t>An Auto-destructing Kabbalistic Book</a:t>
            </a:r>
          </a:p>
        </p:txBody>
      </p:sp>
    </p:spTree>
    <p:extLst>
      <p:ext uri="{BB962C8B-B14F-4D97-AF65-F5344CB8AC3E}">
        <p14:creationId xmlns:p14="http://schemas.microsoft.com/office/powerpoint/2010/main" val="212993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4176-55F5-41EB-8CDB-15D4FAABD4E3}"/>
              </a:ext>
            </a:extLst>
          </p:cNvPr>
          <p:cNvSpPr>
            <a:spLocks noGrp="1"/>
          </p:cNvSpPr>
          <p:nvPr>
            <p:ph type="title"/>
          </p:nvPr>
        </p:nvSpPr>
        <p:spPr>
          <a:xfrm>
            <a:off x="457200" y="594359"/>
            <a:ext cx="3200400" cy="2286000"/>
          </a:xfrm>
        </p:spPr>
        <p:txBody>
          <a:bodyPr anchor="b">
            <a:normAutofit/>
          </a:bodyPr>
          <a:lstStyle/>
          <a:p>
            <a:pPr marR="0" rtl="0"/>
            <a:r>
              <a:rPr lang="en-US" b="0" i="0" u="none" strike="noStrike" baseline="0"/>
              <a:t>Hayyim of Volozhin, His Institution, and Book</a:t>
            </a:r>
          </a:p>
        </p:txBody>
      </p:sp>
      <p:pic>
        <p:nvPicPr>
          <p:cNvPr id="4" name="Picture 3">
            <a:extLst>
              <a:ext uri="{FF2B5EF4-FFF2-40B4-BE49-F238E27FC236}">
                <a16:creationId xmlns:a16="http://schemas.microsoft.com/office/drawing/2014/main" id="{5718DBA4-2854-43BD-A4DF-D6DD80D6FC72}"/>
              </a:ext>
            </a:extLst>
          </p:cNvPr>
          <p:cNvPicPr>
            <a:picLocks noChangeAspect="1"/>
          </p:cNvPicPr>
          <p:nvPr/>
        </p:nvPicPr>
        <p:blipFill>
          <a:blip r:embed="rId2"/>
          <a:stretch>
            <a:fillRect/>
          </a:stretch>
        </p:blipFill>
        <p:spPr>
          <a:xfrm>
            <a:off x="457200" y="2967135"/>
            <a:ext cx="3200400" cy="3338069"/>
          </a:xfrm>
          <a:prstGeom prst="rect">
            <a:avLst/>
          </a:prstGeom>
        </p:spPr>
      </p:pic>
      <p:graphicFrame>
        <p:nvGraphicFramePr>
          <p:cNvPr id="5" name="Text Placeholder 2">
            <a:extLst>
              <a:ext uri="{FF2B5EF4-FFF2-40B4-BE49-F238E27FC236}">
                <a16:creationId xmlns:a16="http://schemas.microsoft.com/office/drawing/2014/main" id="{A4379EB3-6511-CD85-6B42-8FD72653C9A6}"/>
              </a:ext>
            </a:extLst>
          </p:cNvPr>
          <p:cNvGraphicFramePr/>
          <p:nvPr>
            <p:extLst>
              <p:ext uri="{D42A27DB-BD31-4B8C-83A1-F6EECF244321}">
                <p14:modId xmlns:p14="http://schemas.microsoft.com/office/powerpoint/2010/main" val="1924224912"/>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97397"/>
      </p:ext>
    </p:extLst>
  </p:cSld>
  <p:clrMapOvr>
    <a:masterClrMapping/>
  </p:clrMapOvr>
</p:sld>
</file>

<file path=ppt/theme/theme1.xml><?xml version="1.0" encoding="utf-8"?>
<a:theme xmlns:a="http://schemas.openxmlformats.org/drawingml/2006/main" name="F20 - Lectures Them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20 - Lectures Theme" id="{D7D6C3AA-9501-432F-91D1-970EFCEC3B40}" vid="{3039FCCE-D1E2-4DEE-A619-73EE57BE6241}"/>
    </a:ext>
  </a:extLst>
</a:theme>
</file>

<file path=docProps/app.xml><?xml version="1.0" encoding="utf-8"?>
<Properties xmlns="http://schemas.openxmlformats.org/officeDocument/2006/extended-properties" xmlns:vt="http://schemas.openxmlformats.org/officeDocument/2006/docPropsVTypes">
  <Template>F20 - Lectures Theme</Template>
  <TotalTime>282</TotalTime>
  <Words>1695</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Wingdings</vt:lpstr>
      <vt:lpstr>F20 - Lectures Theme</vt:lpstr>
      <vt:lpstr>The Birth of Lithuanian Talmudism from the Self-Destruction of Kabbalah</vt:lpstr>
      <vt:lpstr>Orienting Questions</vt:lpstr>
      <vt:lpstr>Overview</vt:lpstr>
      <vt:lpstr>Setting the Stage</vt:lpstr>
      <vt:lpstr>Jewish Law and the Discourse of Modernity</vt:lpstr>
      <vt:lpstr>Theology and Modernity (Taylor)</vt:lpstr>
      <vt:lpstr>The Yeshiva Movement</vt:lpstr>
      <vt:lpstr>Nefesh ha-Hayyim</vt:lpstr>
      <vt:lpstr>Hayyim of Volozhin, His Institution, and Book</vt:lpstr>
      <vt:lpstr>Autodestruct Books</vt:lpstr>
      <vt:lpstr>Background: Kabbalah</vt:lpstr>
      <vt:lpstr>Background: Lurianic Cosmology </vt:lpstr>
      <vt:lpstr>Nefesh ha-Hayyim</vt:lpstr>
      <vt:lpstr>Kabbalistic Cosmology and Anthropology</vt:lpstr>
      <vt:lpstr>Divine Contraction</vt:lpstr>
      <vt:lpstr>The Role of the Torah and its Study</vt:lpstr>
      <vt:lpstr>The Hidden Garment</vt:lpstr>
      <vt:lpstr>Holy Torah, Profane World</vt:lpstr>
      <vt:lpstr>Effects of Autodestruct</vt:lpstr>
      <vt:lpstr>PowerPoint Presentation</vt:lpstr>
      <vt:lpstr>Further Effects</vt:lpstr>
      <vt:lpstr>Consequences for Modern Judaism</vt:lpstr>
      <vt:lpstr>Broader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Mystical Argument That Gave Us Modern Jewish Law</dc:title>
  <dc:creator>Brafman, Yonatan Yisrael</dc:creator>
  <cp:lastModifiedBy>Brafman, Yonatan Yisrael</cp:lastModifiedBy>
  <cp:revision>4</cp:revision>
  <dcterms:created xsi:type="dcterms:W3CDTF">2022-09-06T19:09:57Z</dcterms:created>
  <dcterms:modified xsi:type="dcterms:W3CDTF">2022-11-08T14:36:09Z</dcterms:modified>
</cp:coreProperties>
</file>